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4643"/>
  </p:normalViewPr>
  <p:slideViewPr>
    <p:cSldViewPr snapToGrid="0" snapToObjects="1">
      <p:cViewPr varScale="1">
        <p:scale>
          <a:sx n="120" d="100"/>
          <a:sy n="120" d="100"/>
        </p:scale>
        <p:origin x="184" y="7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1973566806"/>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
        <p:cNvGrpSpPr/>
        <p:nvPr/>
      </p:nvGrpSpPr>
      <p:grpSpPr>
        <a:xfrm>
          <a:off x="0" y="0"/>
          <a:ext cx="0" cy="0"/>
          <a:chOff x="0" y="0"/>
          <a:chExt cx="0" cy="0"/>
        </a:xfrm>
      </p:grpSpPr>
      <p:sp>
        <p:nvSpPr>
          <p:cNvPr id="53" name="Shape 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4" name="Shape 54"/>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85238052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Shape 124"/>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5" name="Shape 12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42900" rtl="0">
              <a:lnSpc>
                <a:spcPct val="115000"/>
              </a:lnSpc>
              <a:spcBef>
                <a:spcPts val="0"/>
              </a:spcBef>
              <a:spcAft>
                <a:spcPts val="0"/>
              </a:spcAft>
              <a:buClr>
                <a:schemeClr val="dk2"/>
              </a:buClr>
              <a:buSzPts val="1800"/>
              <a:buFont typeface="Source Code Pro"/>
              <a:buChar char="●"/>
            </a:pPr>
            <a:r>
              <a:rPr lang="en" sz="1800">
                <a:solidFill>
                  <a:schemeClr val="dk2"/>
                </a:solidFill>
                <a:latin typeface="Source Code Pro"/>
                <a:ea typeface="Source Code Pro"/>
                <a:cs typeface="Source Code Pro"/>
                <a:sym typeface="Source Code Pro"/>
              </a:rPr>
              <a:t>Nucleus</a:t>
            </a:r>
            <a:endParaRPr sz="1800">
              <a:solidFill>
                <a:schemeClr val="dk2"/>
              </a:solidFill>
              <a:latin typeface="Source Code Pro"/>
              <a:ea typeface="Source Code Pro"/>
              <a:cs typeface="Source Code Pro"/>
              <a:sym typeface="Source Code Pro"/>
            </a:endParaRPr>
          </a:p>
          <a:p>
            <a:pPr marL="457200" lvl="0" indent="-342900" rtl="0">
              <a:lnSpc>
                <a:spcPct val="115000"/>
              </a:lnSpc>
              <a:spcBef>
                <a:spcPts val="0"/>
              </a:spcBef>
              <a:spcAft>
                <a:spcPts val="0"/>
              </a:spcAft>
              <a:buClr>
                <a:schemeClr val="dk2"/>
              </a:buClr>
              <a:buSzPts val="1800"/>
              <a:buFont typeface="Source Code Pro"/>
              <a:buChar char="●"/>
            </a:pPr>
            <a:r>
              <a:rPr lang="en" sz="1800">
                <a:solidFill>
                  <a:schemeClr val="dk2"/>
                </a:solidFill>
                <a:latin typeface="Source Code Pro"/>
                <a:ea typeface="Source Code Pro"/>
                <a:cs typeface="Source Code Pro"/>
                <a:sym typeface="Source Code Pro"/>
              </a:rPr>
              <a:t>Cell membrane</a:t>
            </a:r>
            <a:endParaRPr sz="1800">
              <a:solidFill>
                <a:schemeClr val="dk2"/>
              </a:solidFill>
              <a:latin typeface="Source Code Pro"/>
              <a:ea typeface="Source Code Pro"/>
              <a:cs typeface="Source Code Pro"/>
              <a:sym typeface="Source Code Pro"/>
            </a:endParaRPr>
          </a:p>
          <a:p>
            <a:pPr marL="457200" lvl="0" indent="-342900" rtl="0">
              <a:lnSpc>
                <a:spcPct val="115000"/>
              </a:lnSpc>
              <a:spcBef>
                <a:spcPts val="0"/>
              </a:spcBef>
              <a:spcAft>
                <a:spcPts val="0"/>
              </a:spcAft>
              <a:buClr>
                <a:schemeClr val="dk2"/>
              </a:buClr>
              <a:buSzPts val="1800"/>
              <a:buFont typeface="Source Code Pro"/>
              <a:buChar char="●"/>
            </a:pPr>
            <a:r>
              <a:rPr lang="en" sz="1800">
                <a:solidFill>
                  <a:schemeClr val="dk2"/>
                </a:solidFill>
                <a:latin typeface="Source Code Pro"/>
                <a:ea typeface="Source Code Pro"/>
                <a:cs typeface="Source Code Pro"/>
                <a:sym typeface="Source Code Pro"/>
              </a:rPr>
              <a:t>Mitochondria</a:t>
            </a:r>
            <a:endParaRPr sz="1800">
              <a:solidFill>
                <a:schemeClr val="dk2"/>
              </a:solidFill>
              <a:latin typeface="Source Code Pro"/>
              <a:ea typeface="Source Code Pro"/>
              <a:cs typeface="Source Code Pro"/>
              <a:sym typeface="Source Code Pro"/>
            </a:endParaRPr>
          </a:p>
          <a:p>
            <a:pPr marL="457200" lvl="0" indent="-342900" rtl="0">
              <a:lnSpc>
                <a:spcPct val="115000"/>
              </a:lnSpc>
              <a:spcBef>
                <a:spcPts val="0"/>
              </a:spcBef>
              <a:spcAft>
                <a:spcPts val="0"/>
              </a:spcAft>
              <a:buClr>
                <a:schemeClr val="dk2"/>
              </a:buClr>
              <a:buSzPts val="1800"/>
              <a:buFont typeface="Source Code Pro"/>
              <a:buChar char="●"/>
            </a:pPr>
            <a:r>
              <a:rPr lang="en" sz="1800">
                <a:solidFill>
                  <a:schemeClr val="dk2"/>
                </a:solidFill>
                <a:latin typeface="Source Code Pro"/>
                <a:ea typeface="Source Code Pro"/>
                <a:cs typeface="Source Code Pro"/>
                <a:sym typeface="Source Code Pro"/>
              </a:rPr>
              <a:t>Ribosomes</a:t>
            </a:r>
            <a:endParaRPr sz="1800">
              <a:solidFill>
                <a:schemeClr val="dk2"/>
              </a:solidFill>
              <a:latin typeface="Source Code Pro"/>
              <a:ea typeface="Source Code Pro"/>
              <a:cs typeface="Source Code Pro"/>
              <a:sym typeface="Source Code Pro"/>
            </a:endParaRPr>
          </a:p>
          <a:p>
            <a:pPr marL="457200" lvl="0" indent="-342900" rtl="0">
              <a:lnSpc>
                <a:spcPct val="115000"/>
              </a:lnSpc>
              <a:spcBef>
                <a:spcPts val="0"/>
              </a:spcBef>
              <a:spcAft>
                <a:spcPts val="0"/>
              </a:spcAft>
              <a:buClr>
                <a:schemeClr val="dk2"/>
              </a:buClr>
              <a:buSzPts val="1800"/>
              <a:buFont typeface="Source Code Pro"/>
              <a:buChar char="●"/>
            </a:pPr>
            <a:r>
              <a:rPr lang="en" sz="1800">
                <a:solidFill>
                  <a:schemeClr val="dk2"/>
                </a:solidFill>
                <a:latin typeface="Source Code Pro"/>
                <a:ea typeface="Source Code Pro"/>
                <a:cs typeface="Source Code Pro"/>
                <a:sym typeface="Source Code Pro"/>
              </a:rPr>
              <a:t>Cytoplasm</a:t>
            </a:r>
            <a:endParaRPr sz="1800">
              <a:solidFill>
                <a:schemeClr val="dk2"/>
              </a:solidFill>
              <a:latin typeface="Source Code Pro"/>
              <a:ea typeface="Source Code Pro"/>
              <a:cs typeface="Source Code Pro"/>
              <a:sym typeface="Source Code Pro"/>
            </a:endParaRPr>
          </a:p>
          <a:p>
            <a:pPr marL="0" lvl="0" indent="0" rtl="0">
              <a:lnSpc>
                <a:spcPct val="115000"/>
              </a:lnSpc>
              <a:spcBef>
                <a:spcPts val="1600"/>
              </a:spcBef>
              <a:spcAft>
                <a:spcPts val="0"/>
              </a:spcAft>
              <a:buNone/>
            </a:pPr>
            <a:r>
              <a:rPr lang="en" sz="1800">
                <a:solidFill>
                  <a:schemeClr val="dk2"/>
                </a:solidFill>
                <a:latin typeface="Source Code Pro"/>
                <a:ea typeface="Source Code Pro"/>
                <a:cs typeface="Source Code Pro"/>
                <a:sym typeface="Source Code Pro"/>
              </a:rPr>
              <a:t>Do you think that all parts of living things have the same kinds of cells? Do you think the cells in your brain are the same as the cells in your heart? Why or why not?</a:t>
            </a:r>
            <a:endParaRPr sz="1800">
              <a:solidFill>
                <a:schemeClr val="dk2"/>
              </a:solidFill>
              <a:latin typeface="Source Code Pro"/>
              <a:ea typeface="Source Code Pro"/>
              <a:cs typeface="Source Code Pro"/>
              <a:sym typeface="Source Code Pro"/>
            </a:endParaRPr>
          </a:p>
          <a:p>
            <a:pPr marL="0" lvl="0" indent="0" rtl="0">
              <a:lnSpc>
                <a:spcPct val="115000"/>
              </a:lnSpc>
              <a:spcBef>
                <a:spcPts val="1600"/>
              </a:spcBef>
              <a:spcAft>
                <a:spcPts val="0"/>
              </a:spcAft>
              <a:buNone/>
            </a:pPr>
            <a:r>
              <a:rPr lang="en" sz="1800">
                <a:solidFill>
                  <a:schemeClr val="dk2"/>
                </a:solidFill>
                <a:latin typeface="Source Code Pro"/>
                <a:ea typeface="Source Code Pro"/>
                <a:cs typeface="Source Code Pro"/>
                <a:sym typeface="Source Code Pro"/>
              </a:rPr>
              <a:t>Animal vs plant cells?</a:t>
            </a:r>
            <a:endParaRPr sz="1800">
              <a:solidFill>
                <a:schemeClr val="dk2"/>
              </a:solidFill>
              <a:latin typeface="Source Code Pro"/>
              <a:ea typeface="Source Code Pro"/>
              <a:cs typeface="Source Code Pro"/>
              <a:sym typeface="Source Code Pro"/>
            </a:endParaRPr>
          </a:p>
          <a:p>
            <a:pPr marL="0" lvl="0" indent="0" rtl="0">
              <a:lnSpc>
                <a:spcPct val="115000"/>
              </a:lnSpc>
              <a:spcBef>
                <a:spcPts val="1600"/>
              </a:spcBef>
              <a:spcAft>
                <a:spcPts val="1600"/>
              </a:spcAft>
              <a:buNone/>
            </a:pPr>
            <a:endParaRPr sz="1800">
              <a:solidFill>
                <a:schemeClr val="dk2"/>
              </a:solidFill>
              <a:latin typeface="Source Code Pro"/>
              <a:ea typeface="Source Code Pro"/>
              <a:cs typeface="Source Code Pro"/>
              <a:sym typeface="Source Code Pro"/>
            </a:endParaRPr>
          </a:p>
        </p:txBody>
      </p:sp>
    </p:spTree>
    <p:extLst>
      <p:ext uri="{BB962C8B-B14F-4D97-AF65-F5344CB8AC3E}">
        <p14:creationId xmlns:p14="http://schemas.microsoft.com/office/powerpoint/2010/main" val="4999976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Shape 59"/>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0" name="Shape 6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Write answers board if we have it</a:t>
            </a:r>
            <a:endParaRPr/>
          </a:p>
          <a:p>
            <a:pPr marL="0" lvl="0" indent="0">
              <a:spcBef>
                <a:spcPts val="0"/>
              </a:spcBef>
              <a:spcAft>
                <a:spcPts val="0"/>
              </a:spcAft>
              <a:buNone/>
            </a:pPr>
            <a:endParaRPr/>
          </a:p>
          <a:p>
            <a:pPr marL="0" lvl="0" indent="0">
              <a:spcBef>
                <a:spcPts val="0"/>
              </a:spcBef>
              <a:spcAft>
                <a:spcPts val="0"/>
              </a:spcAft>
              <a:buNone/>
            </a:pPr>
            <a:r>
              <a:rPr lang="en"/>
              <a:t>All living things are made of cells</a:t>
            </a:r>
            <a:endParaRPr/>
          </a:p>
          <a:p>
            <a:pPr marL="0" lvl="0" indent="0">
              <a:spcBef>
                <a:spcPts val="0"/>
              </a:spcBef>
              <a:spcAft>
                <a:spcPts val="0"/>
              </a:spcAft>
              <a:buNone/>
            </a:pPr>
            <a:endParaRPr/>
          </a:p>
          <a:p>
            <a:pPr marL="0" lvl="0" indent="0">
              <a:spcBef>
                <a:spcPts val="0"/>
              </a:spcBef>
              <a:spcAft>
                <a:spcPts val="0"/>
              </a:spcAft>
              <a:buNone/>
            </a:pPr>
            <a:r>
              <a:rPr lang="en"/>
              <a:t>What are major parts of cell</a:t>
            </a:r>
            <a:endParaRPr/>
          </a:p>
        </p:txBody>
      </p:sp>
    </p:spTree>
    <p:extLst>
      <p:ext uri="{BB962C8B-B14F-4D97-AF65-F5344CB8AC3E}">
        <p14:creationId xmlns:p14="http://schemas.microsoft.com/office/powerpoint/2010/main" val="8890867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Shape 65"/>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6" name="Shape 6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42900">
              <a:lnSpc>
                <a:spcPct val="115000"/>
              </a:lnSpc>
              <a:spcBef>
                <a:spcPts val="0"/>
              </a:spcBef>
              <a:spcAft>
                <a:spcPts val="0"/>
              </a:spcAft>
              <a:buClr>
                <a:schemeClr val="dk2"/>
              </a:buClr>
              <a:buSzPts val="1800"/>
              <a:buFont typeface="Source Code Pro"/>
              <a:buChar char="●"/>
            </a:pPr>
            <a:r>
              <a:rPr lang="en" sz="1800">
                <a:solidFill>
                  <a:schemeClr val="dk2"/>
                </a:solidFill>
                <a:latin typeface="Source Code Pro"/>
                <a:ea typeface="Source Code Pro"/>
                <a:cs typeface="Source Code Pro"/>
                <a:sym typeface="Source Code Pro"/>
              </a:rPr>
              <a:t>Nucleus</a:t>
            </a:r>
            <a:endParaRPr sz="1800">
              <a:solidFill>
                <a:schemeClr val="dk2"/>
              </a:solidFill>
              <a:latin typeface="Source Code Pro"/>
              <a:ea typeface="Source Code Pro"/>
              <a:cs typeface="Source Code Pro"/>
              <a:sym typeface="Source Code Pro"/>
            </a:endParaRPr>
          </a:p>
          <a:p>
            <a:pPr marL="457200" lvl="0" indent="-342900">
              <a:lnSpc>
                <a:spcPct val="115000"/>
              </a:lnSpc>
              <a:spcBef>
                <a:spcPts val="0"/>
              </a:spcBef>
              <a:spcAft>
                <a:spcPts val="0"/>
              </a:spcAft>
              <a:buClr>
                <a:schemeClr val="dk2"/>
              </a:buClr>
              <a:buSzPts val="1800"/>
              <a:buFont typeface="Source Code Pro"/>
              <a:buChar char="●"/>
            </a:pPr>
            <a:r>
              <a:rPr lang="en" sz="1800">
                <a:solidFill>
                  <a:schemeClr val="dk2"/>
                </a:solidFill>
                <a:latin typeface="Source Code Pro"/>
                <a:ea typeface="Source Code Pro"/>
                <a:cs typeface="Source Code Pro"/>
                <a:sym typeface="Source Code Pro"/>
              </a:rPr>
              <a:t>Cell membrane</a:t>
            </a:r>
            <a:endParaRPr sz="1800">
              <a:solidFill>
                <a:schemeClr val="dk2"/>
              </a:solidFill>
              <a:latin typeface="Source Code Pro"/>
              <a:ea typeface="Source Code Pro"/>
              <a:cs typeface="Source Code Pro"/>
              <a:sym typeface="Source Code Pro"/>
            </a:endParaRPr>
          </a:p>
          <a:p>
            <a:pPr marL="457200" lvl="0" indent="-342900">
              <a:lnSpc>
                <a:spcPct val="115000"/>
              </a:lnSpc>
              <a:spcBef>
                <a:spcPts val="0"/>
              </a:spcBef>
              <a:spcAft>
                <a:spcPts val="0"/>
              </a:spcAft>
              <a:buClr>
                <a:schemeClr val="dk2"/>
              </a:buClr>
              <a:buSzPts val="1800"/>
              <a:buFont typeface="Source Code Pro"/>
              <a:buChar char="●"/>
            </a:pPr>
            <a:r>
              <a:rPr lang="en" sz="1800">
                <a:solidFill>
                  <a:schemeClr val="dk2"/>
                </a:solidFill>
                <a:latin typeface="Source Code Pro"/>
                <a:ea typeface="Source Code Pro"/>
                <a:cs typeface="Source Code Pro"/>
                <a:sym typeface="Source Code Pro"/>
              </a:rPr>
              <a:t>Mitochondria</a:t>
            </a:r>
            <a:endParaRPr sz="1800">
              <a:solidFill>
                <a:schemeClr val="dk2"/>
              </a:solidFill>
              <a:latin typeface="Source Code Pro"/>
              <a:ea typeface="Source Code Pro"/>
              <a:cs typeface="Source Code Pro"/>
              <a:sym typeface="Source Code Pro"/>
            </a:endParaRPr>
          </a:p>
          <a:p>
            <a:pPr marL="457200" lvl="0" indent="-342900">
              <a:lnSpc>
                <a:spcPct val="115000"/>
              </a:lnSpc>
              <a:spcBef>
                <a:spcPts val="0"/>
              </a:spcBef>
              <a:spcAft>
                <a:spcPts val="0"/>
              </a:spcAft>
              <a:buClr>
                <a:schemeClr val="dk2"/>
              </a:buClr>
              <a:buSzPts val="1800"/>
              <a:buFont typeface="Source Code Pro"/>
              <a:buChar char="●"/>
            </a:pPr>
            <a:r>
              <a:rPr lang="en" sz="1800">
                <a:solidFill>
                  <a:schemeClr val="dk2"/>
                </a:solidFill>
                <a:latin typeface="Source Code Pro"/>
                <a:ea typeface="Source Code Pro"/>
                <a:cs typeface="Source Code Pro"/>
                <a:sym typeface="Source Code Pro"/>
              </a:rPr>
              <a:t>Ribosomes</a:t>
            </a:r>
            <a:endParaRPr sz="1800">
              <a:solidFill>
                <a:schemeClr val="dk2"/>
              </a:solidFill>
              <a:latin typeface="Source Code Pro"/>
              <a:ea typeface="Source Code Pro"/>
              <a:cs typeface="Source Code Pro"/>
              <a:sym typeface="Source Code Pro"/>
            </a:endParaRPr>
          </a:p>
          <a:p>
            <a:pPr marL="457200" lvl="0" indent="-342900" rtl="0">
              <a:lnSpc>
                <a:spcPct val="115000"/>
              </a:lnSpc>
              <a:spcBef>
                <a:spcPts val="0"/>
              </a:spcBef>
              <a:spcAft>
                <a:spcPts val="0"/>
              </a:spcAft>
              <a:buClr>
                <a:schemeClr val="dk2"/>
              </a:buClr>
              <a:buSzPts val="1800"/>
              <a:buFont typeface="Source Code Pro"/>
              <a:buChar char="●"/>
            </a:pPr>
            <a:r>
              <a:rPr lang="en" sz="1800">
                <a:solidFill>
                  <a:schemeClr val="dk2"/>
                </a:solidFill>
                <a:latin typeface="Source Code Pro"/>
                <a:ea typeface="Source Code Pro"/>
                <a:cs typeface="Source Code Pro"/>
                <a:sym typeface="Source Code Pro"/>
              </a:rPr>
              <a:t>Cytoplasm</a:t>
            </a:r>
            <a:endParaRPr sz="1800">
              <a:solidFill>
                <a:schemeClr val="dk2"/>
              </a:solidFill>
              <a:latin typeface="Source Code Pro"/>
              <a:ea typeface="Source Code Pro"/>
              <a:cs typeface="Source Code Pro"/>
              <a:sym typeface="Source Code Pro"/>
            </a:endParaRPr>
          </a:p>
          <a:p>
            <a:pPr marL="0" lvl="0" indent="0" rtl="0">
              <a:lnSpc>
                <a:spcPct val="115000"/>
              </a:lnSpc>
              <a:spcBef>
                <a:spcPts val="1600"/>
              </a:spcBef>
              <a:spcAft>
                <a:spcPts val="0"/>
              </a:spcAft>
              <a:buNone/>
            </a:pPr>
            <a:r>
              <a:rPr lang="en" sz="1800">
                <a:solidFill>
                  <a:schemeClr val="dk2"/>
                </a:solidFill>
                <a:latin typeface="Source Code Pro"/>
                <a:ea typeface="Source Code Pro"/>
                <a:cs typeface="Source Code Pro"/>
                <a:sym typeface="Source Code Pro"/>
              </a:rPr>
              <a:t>Do you think that all parts of living things have the same kinds of cells? Do you think the cells in your brain are the same as the cells in your heart? Why or why not?</a:t>
            </a:r>
            <a:endParaRPr sz="1800">
              <a:solidFill>
                <a:schemeClr val="dk2"/>
              </a:solidFill>
              <a:latin typeface="Source Code Pro"/>
              <a:ea typeface="Source Code Pro"/>
              <a:cs typeface="Source Code Pro"/>
              <a:sym typeface="Source Code Pro"/>
            </a:endParaRPr>
          </a:p>
          <a:p>
            <a:pPr marL="0" lvl="0" indent="0" rtl="0">
              <a:lnSpc>
                <a:spcPct val="115000"/>
              </a:lnSpc>
              <a:spcBef>
                <a:spcPts val="1600"/>
              </a:spcBef>
              <a:spcAft>
                <a:spcPts val="0"/>
              </a:spcAft>
              <a:buNone/>
            </a:pPr>
            <a:r>
              <a:rPr lang="en" sz="1800">
                <a:solidFill>
                  <a:schemeClr val="dk2"/>
                </a:solidFill>
                <a:latin typeface="Source Code Pro"/>
                <a:ea typeface="Source Code Pro"/>
                <a:cs typeface="Source Code Pro"/>
                <a:sym typeface="Source Code Pro"/>
              </a:rPr>
              <a:t>Animal vs plant cells?</a:t>
            </a:r>
            <a:endParaRPr sz="1800">
              <a:solidFill>
                <a:schemeClr val="dk2"/>
              </a:solidFill>
              <a:latin typeface="Source Code Pro"/>
              <a:ea typeface="Source Code Pro"/>
              <a:cs typeface="Source Code Pro"/>
              <a:sym typeface="Source Code Pro"/>
            </a:endParaRPr>
          </a:p>
          <a:p>
            <a:pPr marL="0" lvl="0" indent="0">
              <a:lnSpc>
                <a:spcPct val="115000"/>
              </a:lnSpc>
              <a:spcBef>
                <a:spcPts val="1600"/>
              </a:spcBef>
              <a:spcAft>
                <a:spcPts val="1600"/>
              </a:spcAft>
              <a:buNone/>
            </a:pPr>
            <a:endParaRPr sz="1800">
              <a:solidFill>
                <a:schemeClr val="dk2"/>
              </a:solidFill>
              <a:latin typeface="Source Code Pro"/>
              <a:ea typeface="Source Code Pro"/>
              <a:cs typeface="Source Code Pro"/>
              <a:sym typeface="Source Code Pro"/>
            </a:endParaRPr>
          </a:p>
        </p:txBody>
      </p:sp>
    </p:spTree>
    <p:extLst>
      <p:ext uri="{BB962C8B-B14F-4D97-AF65-F5344CB8AC3E}">
        <p14:creationId xmlns:p14="http://schemas.microsoft.com/office/powerpoint/2010/main" val="6894552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Shape 81"/>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2" name="Shape 8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0006826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8" name="Shape 8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Yes they are different, here are some examples</a:t>
            </a:r>
            <a:endParaRPr/>
          </a:p>
        </p:txBody>
      </p:sp>
    </p:spTree>
    <p:extLst>
      <p:ext uri="{BB962C8B-B14F-4D97-AF65-F5344CB8AC3E}">
        <p14:creationId xmlns:p14="http://schemas.microsoft.com/office/powerpoint/2010/main" val="1739000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Shape 94"/>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5" name="Shape 9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26446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Shape 105"/>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6" name="Shape 10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20657057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Shape 111"/>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2" name="Shape 11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20957347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Shape 118"/>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9" name="Shape 11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21351193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sp>
        <p:nvSpPr>
          <p:cNvPr id="10" name="Shape 10"/>
          <p:cNvSpPr/>
          <p:nvPr/>
        </p:nvSpPr>
        <p:spPr>
          <a:xfrm>
            <a:off x="0" y="0"/>
            <a:ext cx="9144000" cy="3429000"/>
          </a:xfrm>
          <a:prstGeom prst="rect">
            <a:avLst/>
          </a:prstGeom>
          <a:solidFill>
            <a:schemeClr val="l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 name="Shape 11"/>
          <p:cNvSpPr txBox="1">
            <a:spLocks noGrp="1"/>
          </p:cNvSpPr>
          <p:nvPr>
            <p:ph type="ctrTitle"/>
          </p:nvPr>
        </p:nvSpPr>
        <p:spPr>
          <a:xfrm>
            <a:off x="311700" y="392150"/>
            <a:ext cx="8520600" cy="2690400"/>
          </a:xfrm>
          <a:prstGeom prst="rect">
            <a:avLst/>
          </a:prstGeom>
        </p:spPr>
        <p:txBody>
          <a:bodyPr spcFirstLastPara="1" wrap="square" lIns="91425" tIns="91425" rIns="91425" bIns="91425" anchor="ctr" anchorCtr="0"/>
          <a:lstStyle>
            <a:lvl1pPr lvl="0" algn="ctr">
              <a:spcBef>
                <a:spcPts val="0"/>
              </a:spcBef>
              <a:spcAft>
                <a:spcPts val="0"/>
              </a:spcAft>
              <a:buSzPts val="8000"/>
              <a:buNone/>
              <a:defRPr sz="8000"/>
            </a:lvl1pPr>
            <a:lvl2pPr lvl="1" algn="ctr">
              <a:spcBef>
                <a:spcPts val="0"/>
              </a:spcBef>
              <a:spcAft>
                <a:spcPts val="0"/>
              </a:spcAft>
              <a:buSzPts val="8000"/>
              <a:buNone/>
              <a:defRPr sz="8000"/>
            </a:lvl2pPr>
            <a:lvl3pPr lvl="2" algn="ctr">
              <a:spcBef>
                <a:spcPts val="0"/>
              </a:spcBef>
              <a:spcAft>
                <a:spcPts val="0"/>
              </a:spcAft>
              <a:buSzPts val="8000"/>
              <a:buNone/>
              <a:defRPr sz="8000"/>
            </a:lvl3pPr>
            <a:lvl4pPr lvl="3" algn="ctr">
              <a:spcBef>
                <a:spcPts val="0"/>
              </a:spcBef>
              <a:spcAft>
                <a:spcPts val="0"/>
              </a:spcAft>
              <a:buSzPts val="8000"/>
              <a:buNone/>
              <a:defRPr sz="8000"/>
            </a:lvl4pPr>
            <a:lvl5pPr lvl="4" algn="ctr">
              <a:spcBef>
                <a:spcPts val="0"/>
              </a:spcBef>
              <a:spcAft>
                <a:spcPts val="0"/>
              </a:spcAft>
              <a:buSzPts val="8000"/>
              <a:buNone/>
              <a:defRPr sz="8000"/>
            </a:lvl5pPr>
            <a:lvl6pPr lvl="5" algn="ctr">
              <a:spcBef>
                <a:spcPts val="0"/>
              </a:spcBef>
              <a:spcAft>
                <a:spcPts val="0"/>
              </a:spcAft>
              <a:buSzPts val="8000"/>
              <a:buNone/>
              <a:defRPr sz="8000"/>
            </a:lvl6pPr>
            <a:lvl7pPr lvl="6" algn="ctr">
              <a:spcBef>
                <a:spcPts val="0"/>
              </a:spcBef>
              <a:spcAft>
                <a:spcPts val="0"/>
              </a:spcAft>
              <a:buSzPts val="8000"/>
              <a:buNone/>
              <a:defRPr sz="8000"/>
            </a:lvl7pPr>
            <a:lvl8pPr lvl="7" algn="ctr">
              <a:spcBef>
                <a:spcPts val="0"/>
              </a:spcBef>
              <a:spcAft>
                <a:spcPts val="0"/>
              </a:spcAft>
              <a:buSzPts val="8000"/>
              <a:buNone/>
              <a:defRPr sz="8000"/>
            </a:lvl8pPr>
            <a:lvl9pPr lvl="8" algn="ctr">
              <a:spcBef>
                <a:spcPts val="0"/>
              </a:spcBef>
              <a:spcAft>
                <a:spcPts val="0"/>
              </a:spcAft>
              <a:buSzPts val="8000"/>
              <a:buNone/>
              <a:defRPr sz="8000"/>
            </a:lvl9pPr>
          </a:lstStyle>
          <a:p>
            <a:endParaRPr/>
          </a:p>
        </p:txBody>
      </p:sp>
      <p:sp>
        <p:nvSpPr>
          <p:cNvPr id="12" name="Shape 12"/>
          <p:cNvSpPr txBox="1">
            <a:spLocks noGrp="1"/>
          </p:cNvSpPr>
          <p:nvPr>
            <p:ph type="subTitle" idx="1"/>
          </p:nvPr>
        </p:nvSpPr>
        <p:spPr>
          <a:xfrm>
            <a:off x="311700" y="3890400"/>
            <a:ext cx="8520600" cy="706200"/>
          </a:xfrm>
          <a:prstGeom prst="rect">
            <a:avLst/>
          </a:prstGeom>
        </p:spPr>
        <p:txBody>
          <a:bodyPr spcFirstLastPara="1" wrap="square" lIns="91425" tIns="91425" rIns="91425" bIns="91425" anchor="ctr" anchorCtr="0"/>
          <a:lstStyle>
            <a:lvl1pPr lvl="0" algn="ctr">
              <a:lnSpc>
                <a:spcPct val="100000"/>
              </a:lnSpc>
              <a:spcBef>
                <a:spcPts val="0"/>
              </a:spcBef>
              <a:spcAft>
                <a:spcPts val="0"/>
              </a:spcAft>
              <a:buClr>
                <a:schemeClr val="accent1"/>
              </a:buClr>
              <a:buSzPts val="2100"/>
              <a:buNone/>
              <a:defRPr sz="2100" b="1">
                <a:solidFill>
                  <a:schemeClr val="accent1"/>
                </a:solidFill>
              </a:defRPr>
            </a:lvl1pPr>
            <a:lvl2pPr lvl="1" algn="ctr">
              <a:lnSpc>
                <a:spcPct val="100000"/>
              </a:lnSpc>
              <a:spcBef>
                <a:spcPts val="0"/>
              </a:spcBef>
              <a:spcAft>
                <a:spcPts val="0"/>
              </a:spcAft>
              <a:buClr>
                <a:schemeClr val="accent1"/>
              </a:buClr>
              <a:buSzPts val="2100"/>
              <a:buNone/>
              <a:defRPr sz="2100" b="1">
                <a:solidFill>
                  <a:schemeClr val="accent1"/>
                </a:solidFill>
              </a:defRPr>
            </a:lvl2pPr>
            <a:lvl3pPr lvl="2" algn="ctr">
              <a:lnSpc>
                <a:spcPct val="100000"/>
              </a:lnSpc>
              <a:spcBef>
                <a:spcPts val="0"/>
              </a:spcBef>
              <a:spcAft>
                <a:spcPts val="0"/>
              </a:spcAft>
              <a:buClr>
                <a:schemeClr val="accent1"/>
              </a:buClr>
              <a:buSzPts val="2100"/>
              <a:buNone/>
              <a:defRPr sz="2100" b="1">
                <a:solidFill>
                  <a:schemeClr val="accent1"/>
                </a:solidFill>
              </a:defRPr>
            </a:lvl3pPr>
            <a:lvl4pPr lvl="3" algn="ctr">
              <a:lnSpc>
                <a:spcPct val="100000"/>
              </a:lnSpc>
              <a:spcBef>
                <a:spcPts val="0"/>
              </a:spcBef>
              <a:spcAft>
                <a:spcPts val="0"/>
              </a:spcAft>
              <a:buClr>
                <a:schemeClr val="accent1"/>
              </a:buClr>
              <a:buSzPts val="2100"/>
              <a:buNone/>
              <a:defRPr sz="2100" b="1">
                <a:solidFill>
                  <a:schemeClr val="accent1"/>
                </a:solidFill>
              </a:defRPr>
            </a:lvl4pPr>
            <a:lvl5pPr lvl="4" algn="ctr">
              <a:lnSpc>
                <a:spcPct val="100000"/>
              </a:lnSpc>
              <a:spcBef>
                <a:spcPts val="0"/>
              </a:spcBef>
              <a:spcAft>
                <a:spcPts val="0"/>
              </a:spcAft>
              <a:buClr>
                <a:schemeClr val="accent1"/>
              </a:buClr>
              <a:buSzPts val="2100"/>
              <a:buNone/>
              <a:defRPr sz="2100" b="1">
                <a:solidFill>
                  <a:schemeClr val="accent1"/>
                </a:solidFill>
              </a:defRPr>
            </a:lvl5pPr>
            <a:lvl6pPr lvl="5" algn="ctr">
              <a:lnSpc>
                <a:spcPct val="100000"/>
              </a:lnSpc>
              <a:spcBef>
                <a:spcPts val="0"/>
              </a:spcBef>
              <a:spcAft>
                <a:spcPts val="0"/>
              </a:spcAft>
              <a:buClr>
                <a:schemeClr val="accent1"/>
              </a:buClr>
              <a:buSzPts val="2100"/>
              <a:buNone/>
              <a:defRPr sz="2100" b="1">
                <a:solidFill>
                  <a:schemeClr val="accent1"/>
                </a:solidFill>
              </a:defRPr>
            </a:lvl6pPr>
            <a:lvl7pPr lvl="6" algn="ctr">
              <a:lnSpc>
                <a:spcPct val="100000"/>
              </a:lnSpc>
              <a:spcBef>
                <a:spcPts val="0"/>
              </a:spcBef>
              <a:spcAft>
                <a:spcPts val="0"/>
              </a:spcAft>
              <a:buClr>
                <a:schemeClr val="accent1"/>
              </a:buClr>
              <a:buSzPts val="2100"/>
              <a:buNone/>
              <a:defRPr sz="2100" b="1">
                <a:solidFill>
                  <a:schemeClr val="accent1"/>
                </a:solidFill>
              </a:defRPr>
            </a:lvl7pPr>
            <a:lvl8pPr lvl="7" algn="ctr">
              <a:lnSpc>
                <a:spcPct val="100000"/>
              </a:lnSpc>
              <a:spcBef>
                <a:spcPts val="0"/>
              </a:spcBef>
              <a:spcAft>
                <a:spcPts val="0"/>
              </a:spcAft>
              <a:buClr>
                <a:schemeClr val="accent1"/>
              </a:buClr>
              <a:buSzPts val="2100"/>
              <a:buNone/>
              <a:defRPr sz="2100" b="1">
                <a:solidFill>
                  <a:schemeClr val="accent1"/>
                </a:solidFill>
              </a:defRPr>
            </a:lvl8pPr>
            <a:lvl9pPr lvl="8" algn="ctr">
              <a:lnSpc>
                <a:spcPct val="100000"/>
              </a:lnSpc>
              <a:spcBef>
                <a:spcPts val="0"/>
              </a:spcBef>
              <a:spcAft>
                <a:spcPts val="0"/>
              </a:spcAft>
              <a:buClr>
                <a:schemeClr val="accent1"/>
              </a:buClr>
              <a:buSzPts val="2100"/>
              <a:buNone/>
              <a:defRPr sz="2100" b="1">
                <a:solidFill>
                  <a:schemeClr val="accent1"/>
                </a:solidFill>
              </a:defRPr>
            </a:lvl9pPr>
          </a:lstStyle>
          <a:p>
            <a:endParaRPr/>
          </a:p>
        </p:txBody>
      </p:sp>
      <p:sp>
        <p:nvSpPr>
          <p:cNvPr id="13" name="Shape 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6"/>
        <p:cNvGrpSpPr/>
        <p:nvPr/>
      </p:nvGrpSpPr>
      <p:grpSpPr>
        <a:xfrm>
          <a:off x="0" y="0"/>
          <a:ext cx="0" cy="0"/>
          <a:chOff x="0" y="0"/>
          <a:chExt cx="0" cy="0"/>
        </a:xfrm>
      </p:grpSpPr>
      <p:sp>
        <p:nvSpPr>
          <p:cNvPr id="47" name="Shape 47"/>
          <p:cNvSpPr txBox="1">
            <a:spLocks noGrp="1"/>
          </p:cNvSpPr>
          <p:nvPr>
            <p:ph type="title" hasCustomPrompt="1"/>
          </p:nvPr>
        </p:nvSpPr>
        <p:spPr>
          <a:xfrm>
            <a:off x="311700" y="1240275"/>
            <a:ext cx="8520600" cy="1981800"/>
          </a:xfrm>
          <a:prstGeom prst="rect">
            <a:avLst/>
          </a:prstGeom>
        </p:spPr>
        <p:txBody>
          <a:bodyPr spcFirstLastPara="1" wrap="square" lIns="91425" tIns="91425" rIns="91425" bIns="91425" anchor="b" anchorCtr="0"/>
          <a:lstStyle>
            <a:lvl1pPr lvl="0" algn="ctr">
              <a:spcBef>
                <a:spcPts val="0"/>
              </a:spcBef>
              <a:spcAft>
                <a:spcPts val="0"/>
              </a:spcAft>
              <a:buClr>
                <a:schemeClr val="lt1"/>
              </a:buClr>
              <a:buSzPts val="12000"/>
              <a:buNone/>
              <a:defRPr sz="12000">
                <a:solidFill>
                  <a:schemeClr val="lt1"/>
                </a:solidFill>
                <a:highlight>
                  <a:schemeClr val="accent1"/>
                </a:highlight>
              </a:defRPr>
            </a:lvl1pPr>
            <a:lvl2pPr lvl="1" algn="ctr">
              <a:spcBef>
                <a:spcPts val="0"/>
              </a:spcBef>
              <a:spcAft>
                <a:spcPts val="0"/>
              </a:spcAft>
              <a:buClr>
                <a:schemeClr val="lt1"/>
              </a:buClr>
              <a:buSzPts val="12000"/>
              <a:buNone/>
              <a:defRPr sz="12000">
                <a:solidFill>
                  <a:schemeClr val="lt1"/>
                </a:solidFill>
                <a:highlight>
                  <a:schemeClr val="accent1"/>
                </a:highlight>
              </a:defRPr>
            </a:lvl2pPr>
            <a:lvl3pPr lvl="2" algn="ctr">
              <a:spcBef>
                <a:spcPts val="0"/>
              </a:spcBef>
              <a:spcAft>
                <a:spcPts val="0"/>
              </a:spcAft>
              <a:buClr>
                <a:schemeClr val="lt1"/>
              </a:buClr>
              <a:buSzPts val="12000"/>
              <a:buNone/>
              <a:defRPr sz="12000">
                <a:solidFill>
                  <a:schemeClr val="lt1"/>
                </a:solidFill>
                <a:highlight>
                  <a:schemeClr val="accent1"/>
                </a:highlight>
              </a:defRPr>
            </a:lvl3pPr>
            <a:lvl4pPr lvl="3" algn="ctr">
              <a:spcBef>
                <a:spcPts val="0"/>
              </a:spcBef>
              <a:spcAft>
                <a:spcPts val="0"/>
              </a:spcAft>
              <a:buClr>
                <a:schemeClr val="lt1"/>
              </a:buClr>
              <a:buSzPts val="12000"/>
              <a:buNone/>
              <a:defRPr sz="12000">
                <a:solidFill>
                  <a:schemeClr val="lt1"/>
                </a:solidFill>
                <a:highlight>
                  <a:schemeClr val="accent1"/>
                </a:highlight>
              </a:defRPr>
            </a:lvl4pPr>
            <a:lvl5pPr lvl="4" algn="ctr">
              <a:spcBef>
                <a:spcPts val="0"/>
              </a:spcBef>
              <a:spcAft>
                <a:spcPts val="0"/>
              </a:spcAft>
              <a:buClr>
                <a:schemeClr val="lt1"/>
              </a:buClr>
              <a:buSzPts val="12000"/>
              <a:buNone/>
              <a:defRPr sz="12000">
                <a:solidFill>
                  <a:schemeClr val="lt1"/>
                </a:solidFill>
                <a:highlight>
                  <a:schemeClr val="accent1"/>
                </a:highlight>
              </a:defRPr>
            </a:lvl5pPr>
            <a:lvl6pPr lvl="5" algn="ctr">
              <a:spcBef>
                <a:spcPts val="0"/>
              </a:spcBef>
              <a:spcAft>
                <a:spcPts val="0"/>
              </a:spcAft>
              <a:buClr>
                <a:schemeClr val="lt1"/>
              </a:buClr>
              <a:buSzPts val="12000"/>
              <a:buNone/>
              <a:defRPr sz="12000">
                <a:solidFill>
                  <a:schemeClr val="lt1"/>
                </a:solidFill>
                <a:highlight>
                  <a:schemeClr val="accent1"/>
                </a:highlight>
              </a:defRPr>
            </a:lvl6pPr>
            <a:lvl7pPr lvl="6" algn="ctr">
              <a:spcBef>
                <a:spcPts val="0"/>
              </a:spcBef>
              <a:spcAft>
                <a:spcPts val="0"/>
              </a:spcAft>
              <a:buClr>
                <a:schemeClr val="lt1"/>
              </a:buClr>
              <a:buSzPts val="12000"/>
              <a:buNone/>
              <a:defRPr sz="12000">
                <a:solidFill>
                  <a:schemeClr val="lt1"/>
                </a:solidFill>
                <a:highlight>
                  <a:schemeClr val="accent1"/>
                </a:highlight>
              </a:defRPr>
            </a:lvl7pPr>
            <a:lvl8pPr lvl="7" algn="ctr">
              <a:spcBef>
                <a:spcPts val="0"/>
              </a:spcBef>
              <a:spcAft>
                <a:spcPts val="0"/>
              </a:spcAft>
              <a:buClr>
                <a:schemeClr val="lt1"/>
              </a:buClr>
              <a:buSzPts val="12000"/>
              <a:buNone/>
              <a:defRPr sz="12000">
                <a:solidFill>
                  <a:schemeClr val="lt1"/>
                </a:solidFill>
                <a:highlight>
                  <a:schemeClr val="accent1"/>
                </a:highlight>
              </a:defRPr>
            </a:lvl8pPr>
            <a:lvl9pPr lvl="8" algn="ctr">
              <a:spcBef>
                <a:spcPts val="0"/>
              </a:spcBef>
              <a:spcAft>
                <a:spcPts val="0"/>
              </a:spcAft>
              <a:buClr>
                <a:schemeClr val="lt1"/>
              </a:buClr>
              <a:buSzPts val="12000"/>
              <a:buNone/>
              <a:defRPr sz="12000">
                <a:solidFill>
                  <a:schemeClr val="lt1"/>
                </a:solidFill>
                <a:highlight>
                  <a:schemeClr val="accent1"/>
                </a:highlight>
              </a:defRPr>
            </a:lvl9pPr>
          </a:lstStyle>
          <a:p>
            <a:r>
              <a:t>xx%</a:t>
            </a:r>
          </a:p>
        </p:txBody>
      </p:sp>
      <p:sp>
        <p:nvSpPr>
          <p:cNvPr id="48" name="Shape 48"/>
          <p:cNvSpPr txBox="1">
            <a:spLocks noGrp="1"/>
          </p:cNvSpPr>
          <p:nvPr>
            <p:ph type="body" idx="1"/>
          </p:nvPr>
        </p:nvSpPr>
        <p:spPr>
          <a:xfrm>
            <a:off x="311700" y="33046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Clr>
                <a:schemeClr val="accent1"/>
              </a:buClr>
              <a:buSzPts val="1800"/>
              <a:buChar char="●"/>
              <a:defRPr>
                <a:solidFill>
                  <a:schemeClr val="accent1"/>
                </a:solidFill>
                <a:highlight>
                  <a:schemeClr val="dk1"/>
                </a:highlight>
              </a:defRPr>
            </a:lvl1pPr>
            <a:lvl2pPr marL="914400" lvl="1" indent="-317500" algn="ctr">
              <a:spcBef>
                <a:spcPts val="1600"/>
              </a:spcBef>
              <a:spcAft>
                <a:spcPts val="0"/>
              </a:spcAft>
              <a:buClr>
                <a:schemeClr val="accent1"/>
              </a:buClr>
              <a:buSzPts val="1400"/>
              <a:buChar char="○"/>
              <a:defRPr>
                <a:solidFill>
                  <a:schemeClr val="accent1"/>
                </a:solidFill>
                <a:highlight>
                  <a:schemeClr val="dk1"/>
                </a:highlight>
              </a:defRPr>
            </a:lvl2pPr>
            <a:lvl3pPr marL="1371600" lvl="2" indent="-317500" algn="ctr">
              <a:spcBef>
                <a:spcPts val="1600"/>
              </a:spcBef>
              <a:spcAft>
                <a:spcPts val="0"/>
              </a:spcAft>
              <a:buClr>
                <a:schemeClr val="accent1"/>
              </a:buClr>
              <a:buSzPts val="1400"/>
              <a:buChar char="■"/>
              <a:defRPr>
                <a:solidFill>
                  <a:schemeClr val="accent1"/>
                </a:solidFill>
                <a:highlight>
                  <a:schemeClr val="dk1"/>
                </a:highlight>
              </a:defRPr>
            </a:lvl3pPr>
            <a:lvl4pPr marL="1828800" lvl="3" indent="-317500" algn="ctr">
              <a:spcBef>
                <a:spcPts val="1600"/>
              </a:spcBef>
              <a:spcAft>
                <a:spcPts val="0"/>
              </a:spcAft>
              <a:buClr>
                <a:schemeClr val="accent1"/>
              </a:buClr>
              <a:buSzPts val="1400"/>
              <a:buChar char="●"/>
              <a:defRPr>
                <a:solidFill>
                  <a:schemeClr val="accent1"/>
                </a:solidFill>
                <a:highlight>
                  <a:schemeClr val="dk1"/>
                </a:highlight>
              </a:defRPr>
            </a:lvl4pPr>
            <a:lvl5pPr marL="2286000" lvl="4" indent="-317500" algn="ctr">
              <a:spcBef>
                <a:spcPts val="1600"/>
              </a:spcBef>
              <a:spcAft>
                <a:spcPts val="0"/>
              </a:spcAft>
              <a:buClr>
                <a:schemeClr val="accent1"/>
              </a:buClr>
              <a:buSzPts val="1400"/>
              <a:buChar char="○"/>
              <a:defRPr>
                <a:solidFill>
                  <a:schemeClr val="accent1"/>
                </a:solidFill>
                <a:highlight>
                  <a:schemeClr val="dk1"/>
                </a:highlight>
              </a:defRPr>
            </a:lvl5pPr>
            <a:lvl6pPr marL="2743200" lvl="5" indent="-317500" algn="ctr">
              <a:spcBef>
                <a:spcPts val="1600"/>
              </a:spcBef>
              <a:spcAft>
                <a:spcPts val="0"/>
              </a:spcAft>
              <a:buClr>
                <a:schemeClr val="accent1"/>
              </a:buClr>
              <a:buSzPts val="1400"/>
              <a:buChar char="■"/>
              <a:defRPr>
                <a:solidFill>
                  <a:schemeClr val="accent1"/>
                </a:solidFill>
                <a:highlight>
                  <a:schemeClr val="dk1"/>
                </a:highlight>
              </a:defRPr>
            </a:lvl6pPr>
            <a:lvl7pPr marL="3200400" lvl="6" indent="-317500" algn="ctr">
              <a:spcBef>
                <a:spcPts val="1600"/>
              </a:spcBef>
              <a:spcAft>
                <a:spcPts val="0"/>
              </a:spcAft>
              <a:buClr>
                <a:schemeClr val="accent1"/>
              </a:buClr>
              <a:buSzPts val="1400"/>
              <a:buChar char="●"/>
              <a:defRPr>
                <a:solidFill>
                  <a:schemeClr val="accent1"/>
                </a:solidFill>
                <a:highlight>
                  <a:schemeClr val="dk1"/>
                </a:highlight>
              </a:defRPr>
            </a:lvl7pPr>
            <a:lvl8pPr marL="3657600" lvl="7" indent="-317500" algn="ctr">
              <a:spcBef>
                <a:spcPts val="1600"/>
              </a:spcBef>
              <a:spcAft>
                <a:spcPts val="0"/>
              </a:spcAft>
              <a:buClr>
                <a:schemeClr val="accent1"/>
              </a:buClr>
              <a:buSzPts val="1400"/>
              <a:buChar char="○"/>
              <a:defRPr>
                <a:solidFill>
                  <a:schemeClr val="accent1"/>
                </a:solidFill>
                <a:highlight>
                  <a:schemeClr val="dk1"/>
                </a:highlight>
              </a:defRPr>
            </a:lvl8pPr>
            <a:lvl9pPr marL="4114800" lvl="8" indent="-317500" algn="ctr">
              <a:spcBef>
                <a:spcPts val="1600"/>
              </a:spcBef>
              <a:spcAft>
                <a:spcPts val="1600"/>
              </a:spcAft>
              <a:buClr>
                <a:schemeClr val="accent1"/>
              </a:buClr>
              <a:buSzPts val="1400"/>
              <a:buChar char="■"/>
              <a:defRPr>
                <a:solidFill>
                  <a:schemeClr val="accent1"/>
                </a:solidFill>
                <a:highlight>
                  <a:schemeClr val="dk1"/>
                </a:highlight>
              </a:defRPr>
            </a:lvl9pPr>
          </a:lstStyle>
          <a:p>
            <a:endParaRPr/>
          </a:p>
        </p:txBody>
      </p:sp>
      <p:sp>
        <p:nvSpPr>
          <p:cNvPr id="49" name="Shape 4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Shape 5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4"/>
        <p:cNvGrpSpPr/>
        <p:nvPr/>
      </p:nvGrpSpPr>
      <p:grpSpPr>
        <a:xfrm>
          <a:off x="0" y="0"/>
          <a:ext cx="0" cy="0"/>
          <a:chOff x="0" y="0"/>
          <a:chExt cx="0" cy="0"/>
        </a:xfrm>
      </p:grpSpPr>
      <p:sp>
        <p:nvSpPr>
          <p:cNvPr id="15" name="Shape 15"/>
          <p:cNvSpPr txBox="1">
            <a:spLocks noGrp="1"/>
          </p:cNvSpPr>
          <p:nvPr>
            <p:ph type="title"/>
          </p:nvPr>
        </p:nvSpPr>
        <p:spPr>
          <a:xfrm>
            <a:off x="2802750" y="802500"/>
            <a:ext cx="3538500" cy="3538500"/>
          </a:xfrm>
          <a:prstGeom prst="rect">
            <a:avLst/>
          </a:prstGeom>
          <a:solidFill>
            <a:srgbClr val="FFFFFF"/>
          </a:solidFill>
        </p:spPr>
        <p:txBody>
          <a:bodyPr spcFirstLastPara="1" wrap="square" lIns="91425" tIns="91425" rIns="91425" bIns="91425" anchor="ctr" anchorCtr="0"/>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6" name="Shape 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Shape 18"/>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19" name="Shape 19"/>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0" name="Shape 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1"/>
        <p:cNvGrpSpPr/>
        <p:nvPr/>
      </p:nvGrpSpPr>
      <p:grpSpPr>
        <a:xfrm>
          <a:off x="0" y="0"/>
          <a:ext cx="0" cy="0"/>
          <a:chOff x="0" y="0"/>
          <a:chExt cx="0" cy="0"/>
        </a:xfrm>
      </p:grpSpPr>
      <p:sp>
        <p:nvSpPr>
          <p:cNvPr id="22" name="Shape 22"/>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23" name="Shape 23"/>
          <p:cNvSpPr txBox="1">
            <a:spLocks noGrp="1"/>
          </p:cNvSpPr>
          <p:nvPr>
            <p:ph type="body" idx="1"/>
          </p:nvPr>
        </p:nvSpPr>
        <p:spPr>
          <a:xfrm>
            <a:off x="311700" y="1228675"/>
            <a:ext cx="3999900" cy="33402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Shape 24"/>
          <p:cNvSpPr txBox="1">
            <a:spLocks noGrp="1"/>
          </p:cNvSpPr>
          <p:nvPr>
            <p:ph type="body" idx="2"/>
          </p:nvPr>
        </p:nvSpPr>
        <p:spPr>
          <a:xfrm>
            <a:off x="4832400" y="1228675"/>
            <a:ext cx="3999900" cy="33402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5" name="Shape 2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
        <p:cNvGrpSpPr/>
        <p:nvPr/>
      </p:nvGrpSpPr>
      <p:grpSpPr>
        <a:xfrm>
          <a:off x="0" y="0"/>
          <a:ext cx="0" cy="0"/>
          <a:chOff x="0" y="0"/>
          <a:chExt cx="0" cy="0"/>
        </a:xfrm>
      </p:grpSpPr>
      <p:sp>
        <p:nvSpPr>
          <p:cNvPr id="27" name="Shape 27"/>
          <p:cNvSpPr txBox="1">
            <a:spLocks noGrp="1"/>
          </p:cNvSpPr>
          <p:nvPr>
            <p:ph type="title"/>
          </p:nvPr>
        </p:nvSpPr>
        <p:spPr>
          <a:xfrm>
            <a:off x="304800" y="309350"/>
            <a:ext cx="8537700" cy="748200"/>
          </a:xfrm>
          <a:prstGeom prst="rect">
            <a:avLst/>
          </a:prstGeom>
        </p:spPr>
        <p:txBody>
          <a:bodyPr spcFirstLastPara="1" wrap="square" lIns="91425" tIns="91425" rIns="91425" bIns="91425" anchor="t" anchorCtr="0"/>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28" name="Shape 2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
        <p:cNvGrpSpPr/>
        <p:nvPr/>
      </p:nvGrpSpPr>
      <p:grpSpPr>
        <a:xfrm>
          <a:off x="0" y="0"/>
          <a:ext cx="0" cy="0"/>
          <a:chOff x="0" y="0"/>
          <a:chExt cx="0" cy="0"/>
        </a:xfrm>
      </p:grpSpPr>
      <p:sp>
        <p:nvSpPr>
          <p:cNvPr id="30" name="Shape 30"/>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3000"/>
              <a:buNone/>
              <a:defRPr sz="3000">
                <a:highlight>
                  <a:schemeClr val="dk1"/>
                </a:highlight>
              </a:defRPr>
            </a:lvl1pPr>
            <a:lvl2pPr lvl="1">
              <a:spcBef>
                <a:spcPts val="0"/>
              </a:spcBef>
              <a:spcAft>
                <a:spcPts val="0"/>
              </a:spcAft>
              <a:buSzPts val="3000"/>
              <a:buNone/>
              <a:defRPr sz="3000">
                <a:highlight>
                  <a:schemeClr val="dk1"/>
                </a:highlight>
              </a:defRPr>
            </a:lvl2pPr>
            <a:lvl3pPr lvl="2">
              <a:spcBef>
                <a:spcPts val="0"/>
              </a:spcBef>
              <a:spcAft>
                <a:spcPts val="0"/>
              </a:spcAft>
              <a:buSzPts val="3000"/>
              <a:buNone/>
              <a:defRPr sz="3000">
                <a:highlight>
                  <a:schemeClr val="dk1"/>
                </a:highlight>
              </a:defRPr>
            </a:lvl3pPr>
            <a:lvl4pPr lvl="3">
              <a:spcBef>
                <a:spcPts val="0"/>
              </a:spcBef>
              <a:spcAft>
                <a:spcPts val="0"/>
              </a:spcAft>
              <a:buSzPts val="3000"/>
              <a:buNone/>
              <a:defRPr sz="3000">
                <a:highlight>
                  <a:schemeClr val="dk1"/>
                </a:highlight>
              </a:defRPr>
            </a:lvl4pPr>
            <a:lvl5pPr lvl="4">
              <a:spcBef>
                <a:spcPts val="0"/>
              </a:spcBef>
              <a:spcAft>
                <a:spcPts val="0"/>
              </a:spcAft>
              <a:buSzPts val="3000"/>
              <a:buNone/>
              <a:defRPr sz="3000">
                <a:highlight>
                  <a:schemeClr val="dk1"/>
                </a:highlight>
              </a:defRPr>
            </a:lvl5pPr>
            <a:lvl6pPr lvl="5">
              <a:spcBef>
                <a:spcPts val="0"/>
              </a:spcBef>
              <a:spcAft>
                <a:spcPts val="0"/>
              </a:spcAft>
              <a:buSzPts val="3000"/>
              <a:buNone/>
              <a:defRPr sz="3000">
                <a:highlight>
                  <a:schemeClr val="dk1"/>
                </a:highlight>
              </a:defRPr>
            </a:lvl6pPr>
            <a:lvl7pPr lvl="6">
              <a:spcBef>
                <a:spcPts val="0"/>
              </a:spcBef>
              <a:spcAft>
                <a:spcPts val="0"/>
              </a:spcAft>
              <a:buSzPts val="3000"/>
              <a:buNone/>
              <a:defRPr sz="3000">
                <a:highlight>
                  <a:schemeClr val="dk1"/>
                </a:highlight>
              </a:defRPr>
            </a:lvl7pPr>
            <a:lvl8pPr lvl="7">
              <a:spcBef>
                <a:spcPts val="0"/>
              </a:spcBef>
              <a:spcAft>
                <a:spcPts val="0"/>
              </a:spcAft>
              <a:buSzPts val="3000"/>
              <a:buNone/>
              <a:defRPr sz="3000">
                <a:highlight>
                  <a:schemeClr val="dk1"/>
                </a:highlight>
              </a:defRPr>
            </a:lvl8pPr>
            <a:lvl9pPr lvl="8">
              <a:spcBef>
                <a:spcPts val="0"/>
              </a:spcBef>
              <a:spcAft>
                <a:spcPts val="0"/>
              </a:spcAft>
              <a:buSzPts val="3000"/>
              <a:buNone/>
              <a:defRPr sz="3000">
                <a:highlight>
                  <a:schemeClr val="dk1"/>
                </a:highlight>
              </a:defRPr>
            </a:lvl9pPr>
          </a:lstStyle>
          <a:p>
            <a:endParaRPr/>
          </a:p>
        </p:txBody>
      </p:sp>
      <p:sp>
        <p:nvSpPr>
          <p:cNvPr id="31" name="Shape 31"/>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2" name="Shape 3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4"/>
        </a:solidFill>
        <a:effectLst/>
      </p:bgPr>
    </p:bg>
    <p:spTree>
      <p:nvGrpSpPr>
        <p:cNvPr id="1" name="Shape 33"/>
        <p:cNvGrpSpPr/>
        <p:nvPr/>
      </p:nvGrpSpPr>
      <p:grpSpPr>
        <a:xfrm>
          <a:off x="0" y="0"/>
          <a:ext cx="0" cy="0"/>
          <a:chOff x="0" y="0"/>
          <a:chExt cx="0" cy="0"/>
        </a:xfrm>
      </p:grpSpPr>
      <p:sp>
        <p:nvSpPr>
          <p:cNvPr id="34" name="Shape 34"/>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lstStyle>
            <a:lvl1pPr lvl="0">
              <a:spcBef>
                <a:spcPts val="0"/>
              </a:spcBef>
              <a:spcAft>
                <a:spcPts val="0"/>
              </a:spcAft>
              <a:buClr>
                <a:schemeClr val="lt1"/>
              </a:buClr>
              <a:buSzPts val="6000"/>
              <a:buNone/>
              <a:defRPr sz="6000">
                <a:solidFill>
                  <a:schemeClr val="lt1"/>
                </a:solidFill>
              </a:defRPr>
            </a:lvl1pPr>
            <a:lvl2pPr lvl="1">
              <a:spcBef>
                <a:spcPts val="0"/>
              </a:spcBef>
              <a:spcAft>
                <a:spcPts val="0"/>
              </a:spcAft>
              <a:buClr>
                <a:schemeClr val="lt1"/>
              </a:buClr>
              <a:buSzPts val="6000"/>
              <a:buNone/>
              <a:defRPr sz="6000">
                <a:solidFill>
                  <a:schemeClr val="lt1"/>
                </a:solidFill>
              </a:defRPr>
            </a:lvl2pPr>
            <a:lvl3pPr lvl="2">
              <a:spcBef>
                <a:spcPts val="0"/>
              </a:spcBef>
              <a:spcAft>
                <a:spcPts val="0"/>
              </a:spcAft>
              <a:buClr>
                <a:schemeClr val="lt1"/>
              </a:buClr>
              <a:buSzPts val="6000"/>
              <a:buNone/>
              <a:defRPr sz="6000">
                <a:solidFill>
                  <a:schemeClr val="lt1"/>
                </a:solidFill>
              </a:defRPr>
            </a:lvl3pPr>
            <a:lvl4pPr lvl="3">
              <a:spcBef>
                <a:spcPts val="0"/>
              </a:spcBef>
              <a:spcAft>
                <a:spcPts val="0"/>
              </a:spcAft>
              <a:buClr>
                <a:schemeClr val="lt1"/>
              </a:buClr>
              <a:buSzPts val="6000"/>
              <a:buNone/>
              <a:defRPr sz="6000">
                <a:solidFill>
                  <a:schemeClr val="lt1"/>
                </a:solidFill>
              </a:defRPr>
            </a:lvl4pPr>
            <a:lvl5pPr lvl="4">
              <a:spcBef>
                <a:spcPts val="0"/>
              </a:spcBef>
              <a:spcAft>
                <a:spcPts val="0"/>
              </a:spcAft>
              <a:buClr>
                <a:schemeClr val="lt1"/>
              </a:buClr>
              <a:buSzPts val="6000"/>
              <a:buNone/>
              <a:defRPr sz="6000">
                <a:solidFill>
                  <a:schemeClr val="lt1"/>
                </a:solidFill>
              </a:defRPr>
            </a:lvl5pPr>
            <a:lvl6pPr lvl="5">
              <a:spcBef>
                <a:spcPts val="0"/>
              </a:spcBef>
              <a:spcAft>
                <a:spcPts val="0"/>
              </a:spcAft>
              <a:buClr>
                <a:schemeClr val="lt1"/>
              </a:buClr>
              <a:buSzPts val="6000"/>
              <a:buNone/>
              <a:defRPr sz="6000">
                <a:solidFill>
                  <a:schemeClr val="lt1"/>
                </a:solidFill>
              </a:defRPr>
            </a:lvl6pPr>
            <a:lvl7pPr lvl="6">
              <a:spcBef>
                <a:spcPts val="0"/>
              </a:spcBef>
              <a:spcAft>
                <a:spcPts val="0"/>
              </a:spcAft>
              <a:buClr>
                <a:schemeClr val="lt1"/>
              </a:buClr>
              <a:buSzPts val="6000"/>
              <a:buNone/>
              <a:defRPr sz="6000">
                <a:solidFill>
                  <a:schemeClr val="lt1"/>
                </a:solidFill>
              </a:defRPr>
            </a:lvl7pPr>
            <a:lvl8pPr lvl="7">
              <a:spcBef>
                <a:spcPts val="0"/>
              </a:spcBef>
              <a:spcAft>
                <a:spcPts val="0"/>
              </a:spcAft>
              <a:buClr>
                <a:schemeClr val="lt1"/>
              </a:buClr>
              <a:buSzPts val="6000"/>
              <a:buNone/>
              <a:defRPr sz="6000">
                <a:solidFill>
                  <a:schemeClr val="lt1"/>
                </a:solidFill>
              </a:defRPr>
            </a:lvl8pPr>
            <a:lvl9pPr lvl="8">
              <a:spcBef>
                <a:spcPts val="0"/>
              </a:spcBef>
              <a:spcAft>
                <a:spcPts val="0"/>
              </a:spcAft>
              <a:buClr>
                <a:schemeClr val="lt1"/>
              </a:buClr>
              <a:buSzPts val="6000"/>
              <a:buNone/>
              <a:defRPr sz="6000">
                <a:solidFill>
                  <a:schemeClr val="lt1"/>
                </a:solidFill>
              </a:defRPr>
            </a:lvl9pPr>
          </a:lstStyle>
          <a:p>
            <a:endParaRPr/>
          </a:p>
        </p:txBody>
      </p:sp>
      <p:sp>
        <p:nvSpPr>
          <p:cNvPr id="35" name="Shape 3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6"/>
        <p:cNvGrpSpPr/>
        <p:nvPr/>
      </p:nvGrpSpPr>
      <p:grpSpPr>
        <a:xfrm>
          <a:off x="0" y="0"/>
          <a:ext cx="0" cy="0"/>
          <a:chOff x="0" y="0"/>
          <a:chExt cx="0" cy="0"/>
        </a:xfrm>
      </p:grpSpPr>
      <p:sp>
        <p:nvSpPr>
          <p:cNvPr id="37" name="Shape 37"/>
          <p:cNvSpPr/>
          <p:nvPr/>
        </p:nvSpPr>
        <p:spPr>
          <a:xfrm>
            <a:off x="4572000" y="-2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cxnSp>
        <p:nvCxnSpPr>
          <p:cNvPr id="38" name="Shape 38"/>
          <p:cNvCxnSpPr/>
          <p:nvPr/>
        </p:nvCxnSpPr>
        <p:spPr>
          <a:xfrm>
            <a:off x="5029675" y="4495500"/>
            <a:ext cx="468300" cy="0"/>
          </a:xfrm>
          <a:prstGeom prst="straightConnector1">
            <a:avLst/>
          </a:prstGeom>
          <a:noFill/>
          <a:ln w="28575" cap="flat" cmpd="sng">
            <a:solidFill>
              <a:schemeClr val="lt1"/>
            </a:solidFill>
            <a:prstDash val="solid"/>
            <a:round/>
            <a:headEnd type="none" w="sm" len="sm"/>
            <a:tailEnd type="none" w="sm" len="sm"/>
          </a:ln>
        </p:spPr>
      </p:cxnSp>
      <p:sp>
        <p:nvSpPr>
          <p:cNvPr id="39" name="Shape 39"/>
          <p:cNvSpPr txBox="1">
            <a:spLocks noGrp="1"/>
          </p:cNvSpPr>
          <p:nvPr>
            <p:ph type="title"/>
          </p:nvPr>
        </p:nvSpPr>
        <p:spPr>
          <a:xfrm>
            <a:off x="265500" y="1081400"/>
            <a:ext cx="4045200" cy="1710300"/>
          </a:xfrm>
          <a:prstGeom prst="rect">
            <a:avLst/>
          </a:prstGeom>
        </p:spPr>
        <p:txBody>
          <a:bodyPr spcFirstLastPara="1" wrap="square" lIns="91425" tIns="91425" rIns="91425" bIns="91425" anchor="b" anchorCtr="0"/>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a:endParaRPr/>
          </a:p>
        </p:txBody>
      </p:sp>
      <p:sp>
        <p:nvSpPr>
          <p:cNvPr id="40" name="Shape 40"/>
          <p:cNvSpPr txBox="1">
            <a:spLocks noGrp="1"/>
          </p:cNvSpPr>
          <p:nvPr>
            <p:ph type="subTitle" idx="1"/>
          </p:nvPr>
        </p:nvSpPr>
        <p:spPr>
          <a:xfrm>
            <a:off x="265500" y="2845223"/>
            <a:ext cx="4045200" cy="13455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41" name="Shape 41"/>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Clr>
                <a:schemeClr val="accent1"/>
              </a:buClr>
              <a:buSzPts val="1800"/>
              <a:buChar char="●"/>
              <a:defRPr>
                <a:solidFill>
                  <a:schemeClr val="accent1"/>
                </a:solidFill>
                <a:highlight>
                  <a:schemeClr val="lt1"/>
                </a:highlight>
              </a:defRPr>
            </a:lvl1pPr>
            <a:lvl2pPr marL="914400" lvl="1" indent="-317500">
              <a:spcBef>
                <a:spcPts val="1600"/>
              </a:spcBef>
              <a:spcAft>
                <a:spcPts val="0"/>
              </a:spcAft>
              <a:buClr>
                <a:schemeClr val="accent1"/>
              </a:buClr>
              <a:buSzPts val="1400"/>
              <a:buChar char="○"/>
              <a:defRPr>
                <a:solidFill>
                  <a:schemeClr val="accent1"/>
                </a:solidFill>
                <a:highlight>
                  <a:schemeClr val="lt1"/>
                </a:highlight>
              </a:defRPr>
            </a:lvl2pPr>
            <a:lvl3pPr marL="1371600" lvl="2" indent="-317500">
              <a:spcBef>
                <a:spcPts val="1600"/>
              </a:spcBef>
              <a:spcAft>
                <a:spcPts val="0"/>
              </a:spcAft>
              <a:buClr>
                <a:schemeClr val="accent1"/>
              </a:buClr>
              <a:buSzPts val="1400"/>
              <a:buChar char="■"/>
              <a:defRPr>
                <a:solidFill>
                  <a:schemeClr val="accent1"/>
                </a:solidFill>
                <a:highlight>
                  <a:schemeClr val="lt1"/>
                </a:highlight>
              </a:defRPr>
            </a:lvl3pPr>
            <a:lvl4pPr marL="1828800" lvl="3" indent="-317500">
              <a:spcBef>
                <a:spcPts val="1600"/>
              </a:spcBef>
              <a:spcAft>
                <a:spcPts val="0"/>
              </a:spcAft>
              <a:buClr>
                <a:schemeClr val="accent1"/>
              </a:buClr>
              <a:buSzPts val="1400"/>
              <a:buChar char="●"/>
              <a:defRPr>
                <a:solidFill>
                  <a:schemeClr val="accent1"/>
                </a:solidFill>
                <a:highlight>
                  <a:schemeClr val="lt1"/>
                </a:highlight>
              </a:defRPr>
            </a:lvl4pPr>
            <a:lvl5pPr marL="2286000" lvl="4" indent="-317500">
              <a:spcBef>
                <a:spcPts val="1600"/>
              </a:spcBef>
              <a:spcAft>
                <a:spcPts val="0"/>
              </a:spcAft>
              <a:buClr>
                <a:schemeClr val="accent1"/>
              </a:buClr>
              <a:buSzPts val="1400"/>
              <a:buChar char="○"/>
              <a:defRPr>
                <a:solidFill>
                  <a:schemeClr val="accent1"/>
                </a:solidFill>
                <a:highlight>
                  <a:schemeClr val="lt1"/>
                </a:highlight>
              </a:defRPr>
            </a:lvl5pPr>
            <a:lvl6pPr marL="2743200" lvl="5" indent="-317500">
              <a:spcBef>
                <a:spcPts val="1600"/>
              </a:spcBef>
              <a:spcAft>
                <a:spcPts val="0"/>
              </a:spcAft>
              <a:buClr>
                <a:schemeClr val="accent1"/>
              </a:buClr>
              <a:buSzPts val="1400"/>
              <a:buChar char="■"/>
              <a:defRPr>
                <a:solidFill>
                  <a:schemeClr val="accent1"/>
                </a:solidFill>
                <a:highlight>
                  <a:schemeClr val="lt1"/>
                </a:highlight>
              </a:defRPr>
            </a:lvl6pPr>
            <a:lvl7pPr marL="3200400" lvl="6" indent="-317500">
              <a:spcBef>
                <a:spcPts val="1600"/>
              </a:spcBef>
              <a:spcAft>
                <a:spcPts val="0"/>
              </a:spcAft>
              <a:buClr>
                <a:schemeClr val="accent1"/>
              </a:buClr>
              <a:buSzPts val="1400"/>
              <a:buChar char="●"/>
              <a:defRPr>
                <a:solidFill>
                  <a:schemeClr val="accent1"/>
                </a:solidFill>
                <a:highlight>
                  <a:schemeClr val="lt1"/>
                </a:highlight>
              </a:defRPr>
            </a:lvl7pPr>
            <a:lvl8pPr marL="3657600" lvl="7" indent="-317500">
              <a:spcBef>
                <a:spcPts val="1600"/>
              </a:spcBef>
              <a:spcAft>
                <a:spcPts val="0"/>
              </a:spcAft>
              <a:buClr>
                <a:schemeClr val="accent1"/>
              </a:buClr>
              <a:buSzPts val="1400"/>
              <a:buChar char="○"/>
              <a:defRPr>
                <a:solidFill>
                  <a:schemeClr val="accent1"/>
                </a:solidFill>
                <a:highlight>
                  <a:schemeClr val="lt1"/>
                </a:highlight>
              </a:defRPr>
            </a:lvl8pPr>
            <a:lvl9pPr marL="4114800" lvl="8" indent="-317500">
              <a:spcBef>
                <a:spcPts val="1600"/>
              </a:spcBef>
              <a:spcAft>
                <a:spcPts val="1600"/>
              </a:spcAft>
              <a:buClr>
                <a:schemeClr val="accent1"/>
              </a:buClr>
              <a:buSzPts val="1400"/>
              <a:buChar char="■"/>
              <a:defRPr>
                <a:solidFill>
                  <a:schemeClr val="accent1"/>
                </a:solidFill>
                <a:highlight>
                  <a:schemeClr val="lt1"/>
                </a:highlight>
              </a:defRPr>
            </a:lvl9pPr>
          </a:lstStyle>
          <a:p>
            <a:endParaRPr/>
          </a:p>
        </p:txBody>
      </p:sp>
      <p:sp>
        <p:nvSpPr>
          <p:cNvPr id="42" name="Shape 4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3"/>
        <p:cNvGrpSpPr/>
        <p:nvPr/>
      </p:nvGrpSpPr>
      <p:grpSpPr>
        <a:xfrm>
          <a:off x="0" y="0"/>
          <a:ext cx="0" cy="0"/>
          <a:chOff x="0" y="0"/>
          <a:chExt cx="0" cy="0"/>
        </a:xfrm>
      </p:grpSpPr>
      <p:sp>
        <p:nvSpPr>
          <p:cNvPr id="44" name="Shape 44"/>
          <p:cNvSpPr txBox="1">
            <a:spLocks noGrp="1"/>
          </p:cNvSpPr>
          <p:nvPr>
            <p:ph type="body" idx="1"/>
          </p:nvPr>
        </p:nvSpPr>
        <p:spPr>
          <a:xfrm>
            <a:off x="319500" y="4230575"/>
            <a:ext cx="5998800" cy="5988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Clr>
                <a:schemeClr val="accent1"/>
              </a:buClr>
              <a:buSzPts val="2400"/>
              <a:buFont typeface="Amatic SC"/>
              <a:buNone/>
              <a:defRPr sz="2400" b="1">
                <a:solidFill>
                  <a:schemeClr val="accent1"/>
                </a:solidFill>
                <a:latin typeface="Amatic SC"/>
                <a:ea typeface="Amatic SC"/>
                <a:cs typeface="Amatic SC"/>
                <a:sym typeface="Amatic SC"/>
              </a:defRPr>
            </a:lvl1pPr>
          </a:lstStyle>
          <a:p>
            <a:endParaRPr/>
          </a:p>
        </p:txBody>
      </p:sp>
      <p:sp>
        <p:nvSpPr>
          <p:cNvPr id="45" name="Shape 4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beach-day">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292850"/>
            <a:ext cx="8520600" cy="8010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1pPr>
            <a:lvl2pPr lvl="1">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2pPr>
            <a:lvl3pPr lvl="2">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3pPr>
            <a:lvl4pPr lvl="3">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4pPr>
            <a:lvl5pPr lvl="4">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5pPr>
            <a:lvl6pPr lvl="5">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6pPr>
            <a:lvl7pPr lvl="6">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7pPr>
            <a:lvl8pPr lvl="7">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8pPr>
            <a:lvl9pPr lvl="8">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9pPr>
          </a:lstStyle>
          <a:p>
            <a:endParaRPr/>
          </a:p>
        </p:txBody>
      </p:sp>
      <p:sp>
        <p:nvSpPr>
          <p:cNvPr id="7" name="Shape 7"/>
          <p:cNvSpPr txBox="1">
            <a:spLocks noGrp="1"/>
          </p:cNvSpPr>
          <p:nvPr>
            <p:ph type="body" idx="1"/>
          </p:nvPr>
        </p:nvSpPr>
        <p:spPr>
          <a:xfrm>
            <a:off x="311700" y="1228675"/>
            <a:ext cx="8520600" cy="33402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marL="914400" lvl="1" indent="-3175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marL="1371600" lvl="2" indent="-3175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marL="1828800" lvl="3" indent="-3175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marL="2286000" lvl="4" indent="-3175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marL="2743200" lvl="5" indent="-3175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marL="3200400" lvl="6" indent="-3175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marL="3657600" lvl="7" indent="-3175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marL="4114800" lvl="8" indent="-317500">
              <a:lnSpc>
                <a:spcPct val="115000"/>
              </a:lnSpc>
              <a:spcBef>
                <a:spcPts val="1600"/>
              </a:spcBef>
              <a:spcAft>
                <a:spcPts val="160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Source Code Pro"/>
                <a:ea typeface="Source Code Pro"/>
                <a:cs typeface="Source Code Pro"/>
                <a:sym typeface="Source Code Pro"/>
              </a:defRPr>
            </a:lvl1pPr>
            <a:lvl2pPr lvl="1" algn="r">
              <a:buNone/>
              <a:defRPr sz="1000">
                <a:solidFill>
                  <a:schemeClr val="accent1"/>
                </a:solidFill>
                <a:latin typeface="Source Code Pro"/>
                <a:ea typeface="Source Code Pro"/>
                <a:cs typeface="Source Code Pro"/>
                <a:sym typeface="Source Code Pro"/>
              </a:defRPr>
            </a:lvl2pPr>
            <a:lvl3pPr lvl="2" algn="r">
              <a:buNone/>
              <a:defRPr sz="1000">
                <a:solidFill>
                  <a:schemeClr val="accent1"/>
                </a:solidFill>
                <a:latin typeface="Source Code Pro"/>
                <a:ea typeface="Source Code Pro"/>
                <a:cs typeface="Source Code Pro"/>
                <a:sym typeface="Source Code Pro"/>
              </a:defRPr>
            </a:lvl3pPr>
            <a:lvl4pPr lvl="3" algn="r">
              <a:buNone/>
              <a:defRPr sz="1000">
                <a:solidFill>
                  <a:schemeClr val="accent1"/>
                </a:solidFill>
                <a:latin typeface="Source Code Pro"/>
                <a:ea typeface="Source Code Pro"/>
                <a:cs typeface="Source Code Pro"/>
                <a:sym typeface="Source Code Pro"/>
              </a:defRPr>
            </a:lvl4pPr>
            <a:lvl5pPr lvl="4" algn="r">
              <a:buNone/>
              <a:defRPr sz="1000">
                <a:solidFill>
                  <a:schemeClr val="accent1"/>
                </a:solidFill>
                <a:latin typeface="Source Code Pro"/>
                <a:ea typeface="Source Code Pro"/>
                <a:cs typeface="Source Code Pro"/>
                <a:sym typeface="Source Code Pro"/>
              </a:defRPr>
            </a:lvl5pPr>
            <a:lvl6pPr lvl="5" algn="r">
              <a:buNone/>
              <a:defRPr sz="1000">
                <a:solidFill>
                  <a:schemeClr val="accent1"/>
                </a:solidFill>
                <a:latin typeface="Source Code Pro"/>
                <a:ea typeface="Source Code Pro"/>
                <a:cs typeface="Source Code Pro"/>
                <a:sym typeface="Source Code Pro"/>
              </a:defRPr>
            </a:lvl6pPr>
            <a:lvl7pPr lvl="6" algn="r">
              <a:buNone/>
              <a:defRPr sz="1000">
                <a:solidFill>
                  <a:schemeClr val="accent1"/>
                </a:solidFill>
                <a:latin typeface="Source Code Pro"/>
                <a:ea typeface="Source Code Pro"/>
                <a:cs typeface="Source Code Pro"/>
                <a:sym typeface="Source Code Pro"/>
              </a:defRPr>
            </a:lvl7pPr>
            <a:lvl8pPr lvl="7" algn="r">
              <a:buNone/>
              <a:defRPr sz="1000">
                <a:solidFill>
                  <a:schemeClr val="accent1"/>
                </a:solidFill>
                <a:latin typeface="Source Code Pro"/>
                <a:ea typeface="Source Code Pro"/>
                <a:cs typeface="Source Code Pro"/>
                <a:sym typeface="Source Code Pro"/>
              </a:defRPr>
            </a:lvl8pPr>
            <a:lvl9pPr lvl="8" algn="r">
              <a:buNone/>
              <a:defRPr sz="1000">
                <a:solidFill>
                  <a:schemeClr val="accent1"/>
                </a:solidFill>
                <a:latin typeface="Source Code Pro"/>
                <a:ea typeface="Source Code Pro"/>
                <a:cs typeface="Source Code Pro"/>
                <a:sym typeface="Source Code Pro"/>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6.png"/><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5"/>
        <p:cNvGrpSpPr/>
        <p:nvPr/>
      </p:nvGrpSpPr>
      <p:grpSpPr>
        <a:xfrm>
          <a:off x="0" y="0"/>
          <a:ext cx="0" cy="0"/>
          <a:chOff x="0" y="0"/>
          <a:chExt cx="0" cy="0"/>
        </a:xfrm>
      </p:grpSpPr>
      <p:sp>
        <p:nvSpPr>
          <p:cNvPr id="5" name="Shape 84"/>
          <p:cNvSpPr txBox="1">
            <a:spLocks/>
          </p:cNvSpPr>
          <p:nvPr/>
        </p:nvSpPr>
        <p:spPr>
          <a:xfrm>
            <a:off x="205375" y="3525147"/>
            <a:ext cx="8520600" cy="801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1"/>
              </a:buClr>
              <a:buSzPts val="8000"/>
              <a:buFont typeface="Amatic SC"/>
              <a:buNone/>
              <a:defRPr sz="8000" b="1" i="0" u="none" strike="noStrike" cap="none">
                <a:solidFill>
                  <a:schemeClr val="accent1"/>
                </a:solidFill>
                <a:latin typeface="Amatic SC"/>
                <a:ea typeface="Amatic SC"/>
                <a:cs typeface="Amatic SC"/>
                <a:sym typeface="Amatic SC"/>
              </a:defRPr>
            </a:lvl1pPr>
            <a:lvl2pPr marR="0" lvl="1" algn="ctr" rtl="0">
              <a:lnSpc>
                <a:spcPct val="100000"/>
              </a:lnSpc>
              <a:spcBef>
                <a:spcPts val="0"/>
              </a:spcBef>
              <a:spcAft>
                <a:spcPts val="0"/>
              </a:spcAft>
              <a:buClr>
                <a:schemeClr val="accent1"/>
              </a:buClr>
              <a:buSzPts val="8000"/>
              <a:buFont typeface="Amatic SC"/>
              <a:buNone/>
              <a:defRPr sz="8000" b="1" i="0" u="none" strike="noStrike" cap="none">
                <a:solidFill>
                  <a:schemeClr val="accent1"/>
                </a:solidFill>
                <a:latin typeface="Amatic SC"/>
                <a:ea typeface="Amatic SC"/>
                <a:cs typeface="Amatic SC"/>
                <a:sym typeface="Amatic SC"/>
              </a:defRPr>
            </a:lvl2pPr>
            <a:lvl3pPr marR="0" lvl="2" algn="ctr" rtl="0">
              <a:lnSpc>
                <a:spcPct val="100000"/>
              </a:lnSpc>
              <a:spcBef>
                <a:spcPts val="0"/>
              </a:spcBef>
              <a:spcAft>
                <a:spcPts val="0"/>
              </a:spcAft>
              <a:buClr>
                <a:schemeClr val="accent1"/>
              </a:buClr>
              <a:buSzPts val="8000"/>
              <a:buFont typeface="Amatic SC"/>
              <a:buNone/>
              <a:defRPr sz="8000" b="1" i="0" u="none" strike="noStrike" cap="none">
                <a:solidFill>
                  <a:schemeClr val="accent1"/>
                </a:solidFill>
                <a:latin typeface="Amatic SC"/>
                <a:ea typeface="Amatic SC"/>
                <a:cs typeface="Amatic SC"/>
                <a:sym typeface="Amatic SC"/>
              </a:defRPr>
            </a:lvl3pPr>
            <a:lvl4pPr marR="0" lvl="3" algn="ctr" rtl="0">
              <a:lnSpc>
                <a:spcPct val="100000"/>
              </a:lnSpc>
              <a:spcBef>
                <a:spcPts val="0"/>
              </a:spcBef>
              <a:spcAft>
                <a:spcPts val="0"/>
              </a:spcAft>
              <a:buClr>
                <a:schemeClr val="accent1"/>
              </a:buClr>
              <a:buSzPts val="8000"/>
              <a:buFont typeface="Amatic SC"/>
              <a:buNone/>
              <a:defRPr sz="8000" b="1" i="0" u="none" strike="noStrike" cap="none">
                <a:solidFill>
                  <a:schemeClr val="accent1"/>
                </a:solidFill>
                <a:latin typeface="Amatic SC"/>
                <a:ea typeface="Amatic SC"/>
                <a:cs typeface="Amatic SC"/>
                <a:sym typeface="Amatic SC"/>
              </a:defRPr>
            </a:lvl4pPr>
            <a:lvl5pPr marR="0" lvl="4" algn="ctr" rtl="0">
              <a:lnSpc>
                <a:spcPct val="100000"/>
              </a:lnSpc>
              <a:spcBef>
                <a:spcPts val="0"/>
              </a:spcBef>
              <a:spcAft>
                <a:spcPts val="0"/>
              </a:spcAft>
              <a:buClr>
                <a:schemeClr val="accent1"/>
              </a:buClr>
              <a:buSzPts val="8000"/>
              <a:buFont typeface="Amatic SC"/>
              <a:buNone/>
              <a:defRPr sz="8000" b="1" i="0" u="none" strike="noStrike" cap="none">
                <a:solidFill>
                  <a:schemeClr val="accent1"/>
                </a:solidFill>
                <a:latin typeface="Amatic SC"/>
                <a:ea typeface="Amatic SC"/>
                <a:cs typeface="Amatic SC"/>
                <a:sym typeface="Amatic SC"/>
              </a:defRPr>
            </a:lvl5pPr>
            <a:lvl6pPr marR="0" lvl="5" algn="ctr" rtl="0">
              <a:lnSpc>
                <a:spcPct val="100000"/>
              </a:lnSpc>
              <a:spcBef>
                <a:spcPts val="0"/>
              </a:spcBef>
              <a:spcAft>
                <a:spcPts val="0"/>
              </a:spcAft>
              <a:buClr>
                <a:schemeClr val="accent1"/>
              </a:buClr>
              <a:buSzPts val="8000"/>
              <a:buFont typeface="Amatic SC"/>
              <a:buNone/>
              <a:defRPr sz="8000" b="1" i="0" u="none" strike="noStrike" cap="none">
                <a:solidFill>
                  <a:schemeClr val="accent1"/>
                </a:solidFill>
                <a:latin typeface="Amatic SC"/>
                <a:ea typeface="Amatic SC"/>
                <a:cs typeface="Amatic SC"/>
                <a:sym typeface="Amatic SC"/>
              </a:defRPr>
            </a:lvl6pPr>
            <a:lvl7pPr marR="0" lvl="6" algn="ctr" rtl="0">
              <a:lnSpc>
                <a:spcPct val="100000"/>
              </a:lnSpc>
              <a:spcBef>
                <a:spcPts val="0"/>
              </a:spcBef>
              <a:spcAft>
                <a:spcPts val="0"/>
              </a:spcAft>
              <a:buClr>
                <a:schemeClr val="accent1"/>
              </a:buClr>
              <a:buSzPts val="8000"/>
              <a:buFont typeface="Amatic SC"/>
              <a:buNone/>
              <a:defRPr sz="8000" b="1" i="0" u="none" strike="noStrike" cap="none">
                <a:solidFill>
                  <a:schemeClr val="accent1"/>
                </a:solidFill>
                <a:latin typeface="Amatic SC"/>
                <a:ea typeface="Amatic SC"/>
                <a:cs typeface="Amatic SC"/>
                <a:sym typeface="Amatic SC"/>
              </a:defRPr>
            </a:lvl7pPr>
            <a:lvl8pPr marR="0" lvl="7" algn="ctr" rtl="0">
              <a:lnSpc>
                <a:spcPct val="100000"/>
              </a:lnSpc>
              <a:spcBef>
                <a:spcPts val="0"/>
              </a:spcBef>
              <a:spcAft>
                <a:spcPts val="0"/>
              </a:spcAft>
              <a:buClr>
                <a:schemeClr val="accent1"/>
              </a:buClr>
              <a:buSzPts val="8000"/>
              <a:buFont typeface="Amatic SC"/>
              <a:buNone/>
              <a:defRPr sz="8000" b="1" i="0" u="none" strike="noStrike" cap="none">
                <a:solidFill>
                  <a:schemeClr val="accent1"/>
                </a:solidFill>
                <a:latin typeface="Amatic SC"/>
                <a:ea typeface="Amatic SC"/>
                <a:cs typeface="Amatic SC"/>
                <a:sym typeface="Amatic SC"/>
              </a:defRPr>
            </a:lvl8pPr>
            <a:lvl9pPr marR="0" lvl="8" algn="ctr" rtl="0">
              <a:lnSpc>
                <a:spcPct val="100000"/>
              </a:lnSpc>
              <a:spcBef>
                <a:spcPts val="0"/>
              </a:spcBef>
              <a:spcAft>
                <a:spcPts val="0"/>
              </a:spcAft>
              <a:buClr>
                <a:schemeClr val="accent1"/>
              </a:buClr>
              <a:buSzPts val="8000"/>
              <a:buFont typeface="Amatic SC"/>
              <a:buNone/>
              <a:defRPr sz="8000" b="1" i="0" u="none" strike="noStrike" cap="none">
                <a:solidFill>
                  <a:schemeClr val="accent1"/>
                </a:solidFill>
                <a:latin typeface="Amatic SC"/>
                <a:ea typeface="Amatic SC"/>
                <a:cs typeface="Amatic SC"/>
                <a:sym typeface="Amatic SC"/>
              </a:defRPr>
            </a:lvl9pPr>
          </a:lstStyle>
          <a:p>
            <a:r>
              <a:rPr lang="en-US" dirty="0" smtClean="0"/>
              <a:t>The Incredible, Edible Cell</a:t>
            </a:r>
            <a:endParaRPr lang="en" dirty="0"/>
          </a:p>
        </p:txBody>
      </p:sp>
      <p:pic>
        <p:nvPicPr>
          <p:cNvPr id="6" name="Shape 68"/>
          <p:cNvPicPr preferRelativeResize="0"/>
          <p:nvPr/>
        </p:nvPicPr>
        <p:blipFill>
          <a:blip r:embed="rId3">
            <a:alphaModFix/>
          </a:blip>
          <a:stretch>
            <a:fillRect/>
          </a:stretch>
        </p:blipFill>
        <p:spPr>
          <a:xfrm>
            <a:off x="3342377" y="260662"/>
            <a:ext cx="2462999" cy="28945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pic>
        <p:nvPicPr>
          <p:cNvPr id="127" name="Shape 127"/>
          <p:cNvPicPr preferRelativeResize="0"/>
          <p:nvPr/>
        </p:nvPicPr>
        <p:blipFill>
          <a:blip r:embed="rId3">
            <a:alphaModFix/>
          </a:blip>
          <a:stretch>
            <a:fillRect/>
          </a:stretch>
        </p:blipFill>
        <p:spPr>
          <a:xfrm>
            <a:off x="2459875" y="0"/>
            <a:ext cx="4376651" cy="5143500"/>
          </a:xfrm>
          <a:prstGeom prst="rect">
            <a:avLst/>
          </a:prstGeom>
          <a:noFill/>
          <a:ln>
            <a:noFill/>
          </a:ln>
        </p:spPr>
      </p:pic>
      <p:sp>
        <p:nvSpPr>
          <p:cNvPr id="128" name="Shape 128"/>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t>Parts of the Cell</a:t>
            </a:r>
            <a:endParaRPr b="0"/>
          </a:p>
        </p:txBody>
      </p:sp>
      <p:cxnSp>
        <p:nvCxnSpPr>
          <p:cNvPr id="129" name="Shape 129"/>
          <p:cNvCxnSpPr/>
          <p:nvPr/>
        </p:nvCxnSpPr>
        <p:spPr>
          <a:xfrm flipH="1">
            <a:off x="6020350" y="510600"/>
            <a:ext cx="902400" cy="406200"/>
          </a:xfrm>
          <a:prstGeom prst="straightConnector1">
            <a:avLst/>
          </a:prstGeom>
          <a:noFill/>
          <a:ln w="38100" cap="flat" cmpd="sng">
            <a:solidFill>
              <a:schemeClr val="dk2"/>
            </a:solidFill>
            <a:prstDash val="solid"/>
            <a:round/>
            <a:headEnd type="none" w="med" len="med"/>
            <a:tailEnd type="triangle" w="med" len="med"/>
          </a:ln>
        </p:spPr>
      </p:cxnSp>
      <p:sp>
        <p:nvSpPr>
          <p:cNvPr id="130" name="Shape 130"/>
          <p:cNvSpPr txBox="1"/>
          <p:nvPr/>
        </p:nvSpPr>
        <p:spPr>
          <a:xfrm>
            <a:off x="6922750" y="0"/>
            <a:ext cx="2297400" cy="564000"/>
          </a:xfrm>
          <a:prstGeom prst="rect">
            <a:avLst/>
          </a:prstGeom>
          <a:noFill/>
          <a:ln>
            <a:noFill/>
          </a:ln>
        </p:spPr>
        <p:txBody>
          <a:bodyPr spcFirstLastPara="1" wrap="square" lIns="91425" tIns="91425" rIns="91425" bIns="91425" anchor="t" anchorCtr="0">
            <a:noAutofit/>
          </a:bodyPr>
          <a:lstStyle/>
          <a:p>
            <a:pPr marL="0" lvl="0" indent="0" rtl="0">
              <a:lnSpc>
                <a:spcPct val="100000"/>
              </a:lnSpc>
              <a:spcBef>
                <a:spcPts val="0"/>
              </a:spcBef>
              <a:spcAft>
                <a:spcPts val="0"/>
              </a:spcAft>
              <a:buNone/>
            </a:pPr>
            <a:r>
              <a:rPr lang="en" sz="2400">
                <a:solidFill>
                  <a:schemeClr val="dk2"/>
                </a:solidFill>
                <a:latin typeface="Source Code Pro"/>
                <a:ea typeface="Source Code Pro"/>
                <a:cs typeface="Source Code Pro"/>
                <a:sym typeface="Source Code Pro"/>
              </a:rPr>
              <a:t>___________</a:t>
            </a:r>
            <a:endParaRPr sz="2400">
              <a:solidFill>
                <a:schemeClr val="dk2"/>
              </a:solidFill>
              <a:latin typeface="Source Code Pro"/>
              <a:ea typeface="Source Code Pro"/>
              <a:cs typeface="Source Code Pro"/>
              <a:sym typeface="Source Code Pro"/>
            </a:endParaRPr>
          </a:p>
          <a:p>
            <a:pPr marL="0" lvl="0" indent="0" rtl="0">
              <a:lnSpc>
                <a:spcPct val="100000"/>
              </a:lnSpc>
              <a:spcBef>
                <a:spcPts val="0"/>
              </a:spcBef>
              <a:spcAft>
                <a:spcPts val="0"/>
              </a:spcAft>
              <a:buNone/>
            </a:pPr>
            <a:r>
              <a:rPr lang="en" sz="2400" b="1">
                <a:solidFill>
                  <a:schemeClr val="dk2"/>
                </a:solidFill>
                <a:latin typeface="Source Code Pro"/>
                <a:ea typeface="Source Code Pro"/>
                <a:cs typeface="Source Code Pro"/>
                <a:sym typeface="Source Code Pro"/>
              </a:rPr>
              <a:t>The walls</a:t>
            </a:r>
            <a:endParaRPr sz="2400" b="1">
              <a:solidFill>
                <a:schemeClr val="dk2"/>
              </a:solidFill>
              <a:latin typeface="Source Code Pro"/>
              <a:ea typeface="Source Code Pro"/>
              <a:cs typeface="Source Code Pro"/>
              <a:sym typeface="Source Code Pro"/>
            </a:endParaRPr>
          </a:p>
          <a:p>
            <a:pPr marL="0" lvl="0" indent="0" rtl="0">
              <a:lnSpc>
                <a:spcPct val="100000"/>
              </a:lnSpc>
              <a:spcBef>
                <a:spcPts val="0"/>
              </a:spcBef>
              <a:spcAft>
                <a:spcPts val="0"/>
              </a:spcAft>
              <a:buNone/>
            </a:pPr>
            <a:endParaRPr sz="2400">
              <a:solidFill>
                <a:schemeClr val="dk2"/>
              </a:solidFill>
              <a:latin typeface="Source Code Pro"/>
              <a:ea typeface="Source Code Pro"/>
              <a:cs typeface="Source Code Pro"/>
              <a:sym typeface="Source Code Pro"/>
            </a:endParaRPr>
          </a:p>
        </p:txBody>
      </p:sp>
      <p:cxnSp>
        <p:nvCxnSpPr>
          <p:cNvPr id="131" name="Shape 131"/>
          <p:cNvCxnSpPr>
            <a:stCxn id="132" idx="1"/>
          </p:cNvCxnSpPr>
          <p:nvPr/>
        </p:nvCxnSpPr>
        <p:spPr>
          <a:xfrm rot="10800000">
            <a:off x="5513125" y="3714250"/>
            <a:ext cx="874200" cy="698700"/>
          </a:xfrm>
          <a:prstGeom prst="straightConnector1">
            <a:avLst/>
          </a:prstGeom>
          <a:noFill/>
          <a:ln w="38100" cap="flat" cmpd="sng">
            <a:solidFill>
              <a:schemeClr val="dk2"/>
            </a:solidFill>
            <a:prstDash val="solid"/>
            <a:round/>
            <a:headEnd type="none" w="med" len="med"/>
            <a:tailEnd type="triangle" w="med" len="med"/>
          </a:ln>
        </p:spPr>
      </p:cxnSp>
      <p:sp>
        <p:nvSpPr>
          <p:cNvPr id="133" name="Shape 133"/>
          <p:cNvSpPr txBox="1"/>
          <p:nvPr/>
        </p:nvSpPr>
        <p:spPr>
          <a:xfrm>
            <a:off x="-203800" y="4130950"/>
            <a:ext cx="3497700" cy="564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chemeClr val="dk2"/>
                </a:solidFill>
                <a:latin typeface="Source Code Pro"/>
                <a:ea typeface="Source Code Pro"/>
                <a:cs typeface="Source Code Pro"/>
                <a:sym typeface="Source Code Pro"/>
              </a:rPr>
              <a:t>_________________</a:t>
            </a:r>
            <a:endParaRPr sz="2400">
              <a:solidFill>
                <a:schemeClr val="dk2"/>
              </a:solidFill>
              <a:latin typeface="Source Code Pro"/>
              <a:ea typeface="Source Code Pro"/>
              <a:cs typeface="Source Code Pro"/>
              <a:sym typeface="Source Code Pro"/>
            </a:endParaRPr>
          </a:p>
          <a:p>
            <a:pPr marL="0" lvl="0" indent="0" algn="r" rtl="0">
              <a:lnSpc>
                <a:spcPct val="100000"/>
              </a:lnSpc>
              <a:spcBef>
                <a:spcPts val="0"/>
              </a:spcBef>
              <a:spcAft>
                <a:spcPts val="0"/>
              </a:spcAft>
              <a:buNone/>
            </a:pPr>
            <a:r>
              <a:rPr lang="en" sz="2400" b="1">
                <a:solidFill>
                  <a:schemeClr val="dk2"/>
                </a:solidFill>
                <a:latin typeface="Source Code Pro"/>
                <a:ea typeface="Source Code Pro"/>
                <a:cs typeface="Source Code Pro"/>
                <a:sym typeface="Source Code Pro"/>
              </a:rPr>
              <a:t>The energy makers</a:t>
            </a:r>
            <a:endParaRPr sz="2400" b="1">
              <a:solidFill>
                <a:schemeClr val="dk2"/>
              </a:solidFill>
              <a:latin typeface="Source Code Pro"/>
              <a:ea typeface="Source Code Pro"/>
              <a:cs typeface="Source Code Pro"/>
              <a:sym typeface="Source Code Pro"/>
            </a:endParaRPr>
          </a:p>
        </p:txBody>
      </p:sp>
      <p:cxnSp>
        <p:nvCxnSpPr>
          <p:cNvPr id="134" name="Shape 134"/>
          <p:cNvCxnSpPr/>
          <p:nvPr/>
        </p:nvCxnSpPr>
        <p:spPr>
          <a:xfrm rot="10800000" flipH="1">
            <a:off x="3316750" y="4297975"/>
            <a:ext cx="772500" cy="239400"/>
          </a:xfrm>
          <a:prstGeom prst="straightConnector1">
            <a:avLst/>
          </a:prstGeom>
          <a:noFill/>
          <a:ln w="38100" cap="flat" cmpd="sng">
            <a:solidFill>
              <a:schemeClr val="dk2"/>
            </a:solidFill>
            <a:prstDash val="solid"/>
            <a:round/>
            <a:headEnd type="none" w="med" len="med"/>
            <a:tailEnd type="triangle" w="med" len="med"/>
          </a:ln>
        </p:spPr>
      </p:cxnSp>
      <p:sp>
        <p:nvSpPr>
          <p:cNvPr id="132" name="Shape 132"/>
          <p:cNvSpPr txBox="1"/>
          <p:nvPr/>
        </p:nvSpPr>
        <p:spPr>
          <a:xfrm>
            <a:off x="6387325" y="4130950"/>
            <a:ext cx="2985300" cy="5640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2400">
                <a:solidFill>
                  <a:schemeClr val="dk2"/>
                </a:solidFill>
                <a:latin typeface="Source Code Pro"/>
                <a:ea typeface="Source Code Pro"/>
                <a:cs typeface="Source Code Pro"/>
                <a:sym typeface="Source Code Pro"/>
              </a:rPr>
              <a:t>_____________</a:t>
            </a:r>
            <a:endParaRPr sz="2400">
              <a:solidFill>
                <a:schemeClr val="dk2"/>
              </a:solidFill>
              <a:latin typeface="Source Code Pro"/>
              <a:ea typeface="Source Code Pro"/>
              <a:cs typeface="Source Code Pro"/>
              <a:sym typeface="Source Code Pro"/>
            </a:endParaRPr>
          </a:p>
          <a:p>
            <a:pPr marL="0" lvl="0" indent="0" rtl="0">
              <a:lnSpc>
                <a:spcPct val="100000"/>
              </a:lnSpc>
              <a:spcBef>
                <a:spcPts val="0"/>
              </a:spcBef>
              <a:spcAft>
                <a:spcPts val="0"/>
              </a:spcAft>
              <a:buNone/>
            </a:pPr>
            <a:r>
              <a:rPr lang="en" sz="2400" b="1">
                <a:solidFill>
                  <a:schemeClr val="dk2"/>
                </a:solidFill>
                <a:latin typeface="Source Code Pro"/>
                <a:ea typeface="Source Code Pro"/>
                <a:cs typeface="Source Code Pro"/>
                <a:sym typeface="Source Code Pro"/>
              </a:rPr>
              <a:t>The jelly </a:t>
            </a:r>
            <a:endParaRPr sz="2400" b="1">
              <a:solidFill>
                <a:schemeClr val="dk2"/>
              </a:solidFill>
              <a:latin typeface="Source Code Pro"/>
              <a:ea typeface="Source Code Pro"/>
              <a:cs typeface="Source Code Pro"/>
              <a:sym typeface="Source Code Pro"/>
            </a:endParaRPr>
          </a:p>
        </p:txBody>
      </p:sp>
      <p:sp>
        <p:nvSpPr>
          <p:cNvPr id="135" name="Shape 135"/>
          <p:cNvSpPr txBox="1"/>
          <p:nvPr/>
        </p:nvSpPr>
        <p:spPr>
          <a:xfrm>
            <a:off x="-356200" y="1718725"/>
            <a:ext cx="3497700" cy="564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chemeClr val="dk2"/>
                </a:solidFill>
                <a:latin typeface="Source Code Pro"/>
                <a:ea typeface="Source Code Pro"/>
                <a:cs typeface="Source Code Pro"/>
                <a:sym typeface="Source Code Pro"/>
              </a:rPr>
              <a:t>______________</a:t>
            </a:r>
            <a:endParaRPr sz="2400">
              <a:solidFill>
                <a:schemeClr val="dk2"/>
              </a:solidFill>
              <a:latin typeface="Source Code Pro"/>
              <a:ea typeface="Source Code Pro"/>
              <a:cs typeface="Source Code Pro"/>
              <a:sym typeface="Source Code Pro"/>
            </a:endParaRPr>
          </a:p>
          <a:p>
            <a:pPr marL="0" lvl="0" indent="0" algn="r" rtl="0">
              <a:lnSpc>
                <a:spcPct val="100000"/>
              </a:lnSpc>
              <a:spcBef>
                <a:spcPts val="0"/>
              </a:spcBef>
              <a:spcAft>
                <a:spcPts val="0"/>
              </a:spcAft>
              <a:buNone/>
            </a:pPr>
            <a:r>
              <a:rPr lang="en" sz="2400" b="1">
                <a:solidFill>
                  <a:schemeClr val="dk2"/>
                </a:solidFill>
                <a:latin typeface="Source Code Pro"/>
                <a:ea typeface="Source Code Pro"/>
                <a:cs typeface="Source Code Pro"/>
                <a:sym typeface="Source Code Pro"/>
              </a:rPr>
              <a:t>The factory workers</a:t>
            </a:r>
            <a:endParaRPr sz="2400" b="1">
              <a:solidFill>
                <a:schemeClr val="dk2"/>
              </a:solidFill>
              <a:latin typeface="Source Code Pro"/>
              <a:ea typeface="Source Code Pro"/>
              <a:cs typeface="Source Code Pro"/>
              <a:sym typeface="Source Code Pro"/>
            </a:endParaRPr>
          </a:p>
        </p:txBody>
      </p:sp>
      <p:cxnSp>
        <p:nvCxnSpPr>
          <p:cNvPr id="136" name="Shape 136"/>
          <p:cNvCxnSpPr/>
          <p:nvPr/>
        </p:nvCxnSpPr>
        <p:spPr>
          <a:xfrm rot="10800000" flipH="1">
            <a:off x="3164350" y="1885750"/>
            <a:ext cx="772500" cy="239400"/>
          </a:xfrm>
          <a:prstGeom prst="straightConnector1">
            <a:avLst/>
          </a:prstGeom>
          <a:noFill/>
          <a:ln w="38100" cap="flat" cmpd="sng">
            <a:solidFill>
              <a:schemeClr val="dk2"/>
            </a:solidFill>
            <a:prstDash val="solid"/>
            <a:round/>
            <a:headEnd type="none" w="med" len="med"/>
            <a:tailEnd type="triangle" w="med" len="med"/>
          </a:ln>
        </p:spPr>
      </p:cxnSp>
      <p:cxnSp>
        <p:nvCxnSpPr>
          <p:cNvPr id="137" name="Shape 137"/>
          <p:cNvCxnSpPr>
            <a:stCxn id="138" idx="1"/>
          </p:cNvCxnSpPr>
          <p:nvPr/>
        </p:nvCxnSpPr>
        <p:spPr>
          <a:xfrm flipH="1">
            <a:off x="5143450" y="2417425"/>
            <a:ext cx="1167600" cy="156300"/>
          </a:xfrm>
          <a:prstGeom prst="straightConnector1">
            <a:avLst/>
          </a:prstGeom>
          <a:noFill/>
          <a:ln w="38100" cap="flat" cmpd="sng">
            <a:solidFill>
              <a:schemeClr val="dk2"/>
            </a:solidFill>
            <a:prstDash val="solid"/>
            <a:round/>
            <a:headEnd type="none" w="med" len="med"/>
            <a:tailEnd type="triangle" w="med" len="med"/>
          </a:ln>
        </p:spPr>
      </p:cxnSp>
      <p:sp>
        <p:nvSpPr>
          <p:cNvPr id="138" name="Shape 138"/>
          <p:cNvSpPr txBox="1"/>
          <p:nvPr/>
        </p:nvSpPr>
        <p:spPr>
          <a:xfrm>
            <a:off x="6311050" y="2135425"/>
            <a:ext cx="2832900" cy="5640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2400">
                <a:solidFill>
                  <a:schemeClr val="dk2"/>
                </a:solidFill>
                <a:latin typeface="Source Code Pro"/>
                <a:ea typeface="Source Code Pro"/>
                <a:cs typeface="Source Code Pro"/>
                <a:sym typeface="Source Code Pro"/>
              </a:rPr>
              <a:t>_____________</a:t>
            </a:r>
            <a:endParaRPr sz="2400">
              <a:solidFill>
                <a:schemeClr val="dk2"/>
              </a:solidFill>
              <a:latin typeface="Source Code Pro"/>
              <a:ea typeface="Source Code Pro"/>
              <a:cs typeface="Source Code Pro"/>
              <a:sym typeface="Source Code Pro"/>
            </a:endParaRPr>
          </a:p>
          <a:p>
            <a:pPr marL="0" lvl="0" indent="0" rtl="0">
              <a:lnSpc>
                <a:spcPct val="100000"/>
              </a:lnSpc>
              <a:spcBef>
                <a:spcPts val="0"/>
              </a:spcBef>
              <a:spcAft>
                <a:spcPts val="0"/>
              </a:spcAft>
              <a:buNone/>
            </a:pPr>
            <a:r>
              <a:rPr lang="en" sz="2400" b="1">
                <a:solidFill>
                  <a:schemeClr val="dk2"/>
                </a:solidFill>
                <a:latin typeface="Source Code Pro"/>
                <a:ea typeface="Source Code Pro"/>
                <a:cs typeface="Source Code Pro"/>
                <a:sym typeface="Source Code Pro"/>
              </a:rPr>
              <a:t>The boss</a:t>
            </a:r>
            <a:endParaRPr sz="2400" b="1">
              <a:solidFill>
                <a:schemeClr val="dk2"/>
              </a:solidFill>
              <a:latin typeface="Source Code Pro"/>
              <a:ea typeface="Source Code Pro"/>
              <a:cs typeface="Source Code Pro"/>
              <a:sym typeface="Source Code Pro"/>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0"/>
                                        </p:tgtEl>
                                        <p:attrNameLst>
                                          <p:attrName>style.visibility</p:attrName>
                                        </p:attrNameLst>
                                      </p:cBhvr>
                                      <p:to>
                                        <p:strVal val="visible"/>
                                      </p:to>
                                    </p:set>
                                    <p:animEffect transition="in" filter="fade">
                                      <p:cBhvr>
                                        <p:cTn id="7" dur="1000"/>
                                        <p:tgtEl>
                                          <p:spTgt spid="130"/>
                                        </p:tgtEl>
                                      </p:cBhvr>
                                    </p:animEffect>
                                  </p:childTnLst>
                                </p:cTn>
                              </p:par>
                              <p:par>
                                <p:cTn id="8" presetID="10" presetClass="entr" presetSubtype="0" fill="hold" nodeType="withEffect">
                                  <p:stCondLst>
                                    <p:cond delay="0"/>
                                  </p:stCondLst>
                                  <p:childTnLst>
                                    <p:set>
                                      <p:cBhvr>
                                        <p:cTn id="9" dur="1" fill="hold">
                                          <p:stCondLst>
                                            <p:cond delay="0"/>
                                          </p:stCondLst>
                                        </p:cTn>
                                        <p:tgtEl>
                                          <p:spTgt spid="129"/>
                                        </p:tgtEl>
                                        <p:attrNameLst>
                                          <p:attrName>style.visibility</p:attrName>
                                        </p:attrNameLst>
                                      </p:cBhvr>
                                      <p:to>
                                        <p:strVal val="visible"/>
                                      </p:to>
                                    </p:set>
                                    <p:animEffect transition="in" filter="fade">
                                      <p:cBhvr>
                                        <p:cTn id="10" dur="1000"/>
                                        <p:tgtEl>
                                          <p:spTgt spid="12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38"/>
                                        </p:tgtEl>
                                        <p:attrNameLst>
                                          <p:attrName>style.visibility</p:attrName>
                                        </p:attrNameLst>
                                      </p:cBhvr>
                                      <p:to>
                                        <p:strVal val="visible"/>
                                      </p:to>
                                    </p:set>
                                    <p:animEffect transition="in" filter="fade">
                                      <p:cBhvr>
                                        <p:cTn id="15" dur="1000"/>
                                        <p:tgtEl>
                                          <p:spTgt spid="138"/>
                                        </p:tgtEl>
                                      </p:cBhvr>
                                    </p:animEffect>
                                  </p:childTnLst>
                                </p:cTn>
                              </p:par>
                              <p:par>
                                <p:cTn id="16" presetID="10" presetClass="entr" presetSubtype="0" fill="hold" nodeType="withEffect">
                                  <p:stCondLst>
                                    <p:cond delay="0"/>
                                  </p:stCondLst>
                                  <p:childTnLst>
                                    <p:set>
                                      <p:cBhvr>
                                        <p:cTn id="17" dur="1" fill="hold">
                                          <p:stCondLst>
                                            <p:cond delay="0"/>
                                          </p:stCondLst>
                                        </p:cTn>
                                        <p:tgtEl>
                                          <p:spTgt spid="137"/>
                                        </p:tgtEl>
                                        <p:attrNameLst>
                                          <p:attrName>style.visibility</p:attrName>
                                        </p:attrNameLst>
                                      </p:cBhvr>
                                      <p:to>
                                        <p:strVal val="visible"/>
                                      </p:to>
                                    </p:set>
                                    <p:animEffect transition="in" filter="fade">
                                      <p:cBhvr>
                                        <p:cTn id="18" dur="1000"/>
                                        <p:tgtEl>
                                          <p:spTgt spid="137"/>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132"/>
                                        </p:tgtEl>
                                        <p:attrNameLst>
                                          <p:attrName>style.visibility</p:attrName>
                                        </p:attrNameLst>
                                      </p:cBhvr>
                                      <p:to>
                                        <p:strVal val="visible"/>
                                      </p:to>
                                    </p:set>
                                    <p:animEffect transition="in" filter="fade">
                                      <p:cBhvr>
                                        <p:cTn id="23" dur="1000"/>
                                        <p:tgtEl>
                                          <p:spTgt spid="132"/>
                                        </p:tgtEl>
                                      </p:cBhvr>
                                    </p:animEffect>
                                  </p:childTnLst>
                                </p:cTn>
                              </p:par>
                              <p:par>
                                <p:cTn id="24" presetID="10" presetClass="entr" presetSubtype="0" fill="hold" nodeType="withEffect">
                                  <p:stCondLst>
                                    <p:cond delay="0"/>
                                  </p:stCondLst>
                                  <p:childTnLst>
                                    <p:set>
                                      <p:cBhvr>
                                        <p:cTn id="25" dur="1" fill="hold">
                                          <p:stCondLst>
                                            <p:cond delay="0"/>
                                          </p:stCondLst>
                                        </p:cTn>
                                        <p:tgtEl>
                                          <p:spTgt spid="131"/>
                                        </p:tgtEl>
                                        <p:attrNameLst>
                                          <p:attrName>style.visibility</p:attrName>
                                        </p:attrNameLst>
                                      </p:cBhvr>
                                      <p:to>
                                        <p:strVal val="visible"/>
                                      </p:to>
                                    </p:set>
                                    <p:animEffect transition="in" filter="fade">
                                      <p:cBhvr>
                                        <p:cTn id="26" dur="1000"/>
                                        <p:tgtEl>
                                          <p:spTgt spid="131"/>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133"/>
                                        </p:tgtEl>
                                        <p:attrNameLst>
                                          <p:attrName>style.visibility</p:attrName>
                                        </p:attrNameLst>
                                      </p:cBhvr>
                                      <p:to>
                                        <p:strVal val="visible"/>
                                      </p:to>
                                    </p:set>
                                    <p:animEffect transition="in" filter="fade">
                                      <p:cBhvr>
                                        <p:cTn id="31" dur="1000"/>
                                        <p:tgtEl>
                                          <p:spTgt spid="133"/>
                                        </p:tgtEl>
                                      </p:cBhvr>
                                    </p:animEffect>
                                  </p:childTnLst>
                                </p:cTn>
                              </p:par>
                              <p:par>
                                <p:cTn id="32" presetID="10" presetClass="entr" presetSubtype="0" fill="hold" nodeType="withEffect">
                                  <p:stCondLst>
                                    <p:cond delay="0"/>
                                  </p:stCondLst>
                                  <p:childTnLst>
                                    <p:set>
                                      <p:cBhvr>
                                        <p:cTn id="33" dur="1" fill="hold">
                                          <p:stCondLst>
                                            <p:cond delay="0"/>
                                          </p:stCondLst>
                                        </p:cTn>
                                        <p:tgtEl>
                                          <p:spTgt spid="134"/>
                                        </p:tgtEl>
                                        <p:attrNameLst>
                                          <p:attrName>style.visibility</p:attrName>
                                        </p:attrNameLst>
                                      </p:cBhvr>
                                      <p:to>
                                        <p:strVal val="visible"/>
                                      </p:to>
                                    </p:set>
                                    <p:animEffect transition="in" filter="fade">
                                      <p:cBhvr>
                                        <p:cTn id="34" dur="1000"/>
                                        <p:tgtEl>
                                          <p:spTgt spid="134"/>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135"/>
                                        </p:tgtEl>
                                        <p:attrNameLst>
                                          <p:attrName>style.visibility</p:attrName>
                                        </p:attrNameLst>
                                      </p:cBhvr>
                                      <p:to>
                                        <p:strVal val="visible"/>
                                      </p:to>
                                    </p:set>
                                    <p:animEffect transition="in" filter="fade">
                                      <p:cBhvr>
                                        <p:cTn id="39" dur="1000"/>
                                        <p:tgtEl>
                                          <p:spTgt spid="135"/>
                                        </p:tgtEl>
                                      </p:cBhvr>
                                    </p:animEffect>
                                  </p:childTnLst>
                                </p:cTn>
                              </p:par>
                              <p:par>
                                <p:cTn id="40" presetID="10" presetClass="entr" presetSubtype="0" fill="hold" nodeType="withEffect">
                                  <p:stCondLst>
                                    <p:cond delay="0"/>
                                  </p:stCondLst>
                                  <p:childTnLst>
                                    <p:set>
                                      <p:cBhvr>
                                        <p:cTn id="41" dur="1" fill="hold">
                                          <p:stCondLst>
                                            <p:cond delay="0"/>
                                          </p:stCondLst>
                                        </p:cTn>
                                        <p:tgtEl>
                                          <p:spTgt spid="136"/>
                                        </p:tgtEl>
                                        <p:attrNameLst>
                                          <p:attrName>style.visibility</p:attrName>
                                        </p:attrNameLst>
                                      </p:cBhvr>
                                      <p:to>
                                        <p:strVal val="visible"/>
                                      </p:to>
                                    </p:set>
                                    <p:animEffect transition="in" filter="fade">
                                      <p:cBhvr>
                                        <p:cTn id="42" dur="1000"/>
                                        <p:tgtEl>
                                          <p:spTgt spid="1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Shape 62"/>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What is a cell?</a:t>
            </a:r>
            <a:endParaRPr/>
          </a:p>
          <a:p>
            <a:pPr marL="0" lvl="0" indent="0">
              <a:spcBef>
                <a:spcPts val="0"/>
              </a:spcBef>
              <a:spcAft>
                <a:spcPts val="0"/>
              </a:spcAft>
              <a:buNone/>
            </a:pPr>
            <a:endParaRPr/>
          </a:p>
          <a:p>
            <a:pPr marL="0" lvl="0" indent="0">
              <a:spcBef>
                <a:spcPts val="0"/>
              </a:spcBef>
              <a:spcAft>
                <a:spcPts val="0"/>
              </a:spcAft>
              <a:buNone/>
            </a:pPr>
            <a:endParaRPr/>
          </a:p>
          <a:p>
            <a:pPr marL="0" lvl="0" indent="0">
              <a:spcBef>
                <a:spcPts val="0"/>
              </a:spcBef>
              <a:spcAft>
                <a:spcPts val="0"/>
              </a:spcAft>
              <a:buNone/>
            </a:pPr>
            <a:endParaRPr/>
          </a:p>
        </p:txBody>
      </p:sp>
      <p:sp>
        <p:nvSpPr>
          <p:cNvPr id="63" name="Shape 63"/>
          <p:cNvSpPr txBox="1">
            <a:spLocks noGrp="1"/>
          </p:cNvSpPr>
          <p:nvPr>
            <p:ph type="title"/>
          </p:nvPr>
        </p:nvSpPr>
        <p:spPr>
          <a:xfrm>
            <a:off x="311700" y="445250"/>
            <a:ext cx="8520600" cy="8010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a:p>
            <a:pPr marL="0" lvl="0" indent="0" rtl="0">
              <a:spcBef>
                <a:spcPts val="0"/>
              </a:spcBef>
              <a:spcAft>
                <a:spcPts val="0"/>
              </a:spcAft>
              <a:buNone/>
            </a:pPr>
            <a:endParaRPr/>
          </a:p>
          <a:p>
            <a:pPr marL="0" lvl="0" indent="0">
              <a:spcBef>
                <a:spcPts val="0"/>
              </a:spcBef>
              <a:spcAft>
                <a:spcPts val="0"/>
              </a:spcAft>
              <a:buNone/>
            </a:pPr>
            <a:endParaRPr/>
          </a:p>
          <a:p>
            <a:pPr marL="0" lvl="0" indent="0" rtl="0">
              <a:spcBef>
                <a:spcPts val="0"/>
              </a:spcBef>
              <a:spcAft>
                <a:spcPts val="0"/>
              </a:spcAft>
              <a:buNone/>
            </a:pPr>
            <a:r>
              <a:rPr lang="en"/>
              <a:t>What is in a Cell?</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2"/>
                                        </p:tgtEl>
                                        <p:attrNameLst>
                                          <p:attrName>style.visibility</p:attrName>
                                        </p:attrNameLst>
                                      </p:cBhvr>
                                      <p:to>
                                        <p:strVal val="visible"/>
                                      </p:to>
                                    </p:set>
                                    <p:animEffect transition="in" filter="fade">
                                      <p:cBhvr>
                                        <p:cTn id="7" dur="1000"/>
                                        <p:tgtEl>
                                          <p:spTgt spid="6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3"/>
                                        </p:tgtEl>
                                        <p:attrNameLst>
                                          <p:attrName>style.visibility</p:attrName>
                                        </p:attrNameLst>
                                      </p:cBhvr>
                                      <p:to>
                                        <p:strVal val="visible"/>
                                      </p:to>
                                    </p:set>
                                    <p:animEffect transition="in" filter="fade">
                                      <p:cBhvr>
                                        <p:cTn id="12" dur="10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pic>
        <p:nvPicPr>
          <p:cNvPr id="68" name="Shape 68"/>
          <p:cNvPicPr preferRelativeResize="0"/>
          <p:nvPr/>
        </p:nvPicPr>
        <p:blipFill>
          <a:blip r:embed="rId3">
            <a:alphaModFix/>
          </a:blip>
          <a:stretch>
            <a:fillRect/>
          </a:stretch>
        </p:blipFill>
        <p:spPr>
          <a:xfrm>
            <a:off x="2459875" y="0"/>
            <a:ext cx="4376651" cy="5143500"/>
          </a:xfrm>
          <a:prstGeom prst="rect">
            <a:avLst/>
          </a:prstGeom>
          <a:noFill/>
          <a:ln>
            <a:noFill/>
          </a:ln>
        </p:spPr>
      </p:pic>
      <p:sp>
        <p:nvSpPr>
          <p:cNvPr id="69" name="Shape 69"/>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Parts of the Cell</a:t>
            </a:r>
            <a:endParaRPr b="0"/>
          </a:p>
        </p:txBody>
      </p:sp>
      <p:cxnSp>
        <p:nvCxnSpPr>
          <p:cNvPr id="70" name="Shape 70"/>
          <p:cNvCxnSpPr/>
          <p:nvPr/>
        </p:nvCxnSpPr>
        <p:spPr>
          <a:xfrm flipH="1">
            <a:off x="6020350" y="510600"/>
            <a:ext cx="902400" cy="406200"/>
          </a:xfrm>
          <a:prstGeom prst="straightConnector1">
            <a:avLst/>
          </a:prstGeom>
          <a:noFill/>
          <a:ln w="38100" cap="flat" cmpd="sng">
            <a:solidFill>
              <a:schemeClr val="dk2"/>
            </a:solidFill>
            <a:prstDash val="solid"/>
            <a:round/>
            <a:headEnd type="none" w="med" len="med"/>
            <a:tailEnd type="triangle" w="med" len="med"/>
          </a:ln>
        </p:spPr>
      </p:cxnSp>
      <p:sp>
        <p:nvSpPr>
          <p:cNvPr id="71" name="Shape 71"/>
          <p:cNvSpPr txBox="1"/>
          <p:nvPr/>
        </p:nvSpPr>
        <p:spPr>
          <a:xfrm>
            <a:off x="6922750" y="0"/>
            <a:ext cx="2297400" cy="564000"/>
          </a:xfrm>
          <a:prstGeom prst="rect">
            <a:avLst/>
          </a:prstGeom>
          <a:noFill/>
          <a:ln>
            <a:noFill/>
          </a:ln>
        </p:spPr>
        <p:txBody>
          <a:bodyPr spcFirstLastPara="1" wrap="square" lIns="91425" tIns="91425" rIns="91425" bIns="91425" anchor="t" anchorCtr="0">
            <a:noAutofit/>
          </a:bodyPr>
          <a:lstStyle/>
          <a:p>
            <a:pPr marL="0" lvl="0" indent="0" rtl="0">
              <a:lnSpc>
                <a:spcPct val="100000"/>
              </a:lnSpc>
              <a:spcBef>
                <a:spcPts val="0"/>
              </a:spcBef>
              <a:spcAft>
                <a:spcPts val="0"/>
              </a:spcAft>
              <a:buNone/>
            </a:pPr>
            <a:r>
              <a:rPr lang="en" sz="2400">
                <a:solidFill>
                  <a:schemeClr val="dk2"/>
                </a:solidFill>
                <a:latin typeface="Source Code Pro"/>
                <a:ea typeface="Source Code Pro"/>
                <a:cs typeface="Source Code Pro"/>
                <a:sym typeface="Source Code Pro"/>
              </a:rPr>
              <a:t>Cell membrane</a:t>
            </a:r>
            <a:endParaRPr sz="2400">
              <a:solidFill>
                <a:schemeClr val="dk2"/>
              </a:solidFill>
              <a:latin typeface="Source Code Pro"/>
              <a:ea typeface="Source Code Pro"/>
              <a:cs typeface="Source Code Pro"/>
              <a:sym typeface="Source Code Pro"/>
            </a:endParaRPr>
          </a:p>
          <a:p>
            <a:pPr marL="0" lvl="0" indent="0" rtl="0">
              <a:lnSpc>
                <a:spcPct val="100000"/>
              </a:lnSpc>
              <a:spcBef>
                <a:spcPts val="0"/>
              </a:spcBef>
              <a:spcAft>
                <a:spcPts val="0"/>
              </a:spcAft>
              <a:buNone/>
            </a:pPr>
            <a:r>
              <a:rPr lang="en" sz="2400" b="1">
                <a:solidFill>
                  <a:schemeClr val="dk2"/>
                </a:solidFill>
                <a:latin typeface="Source Code Pro"/>
                <a:ea typeface="Source Code Pro"/>
                <a:cs typeface="Source Code Pro"/>
                <a:sym typeface="Source Code Pro"/>
              </a:rPr>
              <a:t>The walls</a:t>
            </a:r>
            <a:endParaRPr sz="2400" b="1">
              <a:solidFill>
                <a:schemeClr val="dk2"/>
              </a:solidFill>
              <a:latin typeface="Source Code Pro"/>
              <a:ea typeface="Source Code Pro"/>
              <a:cs typeface="Source Code Pro"/>
              <a:sym typeface="Source Code Pro"/>
            </a:endParaRPr>
          </a:p>
          <a:p>
            <a:pPr marL="0" lvl="0" indent="0" rtl="0">
              <a:lnSpc>
                <a:spcPct val="100000"/>
              </a:lnSpc>
              <a:spcBef>
                <a:spcPts val="0"/>
              </a:spcBef>
              <a:spcAft>
                <a:spcPts val="0"/>
              </a:spcAft>
              <a:buNone/>
            </a:pPr>
            <a:endParaRPr sz="2400">
              <a:solidFill>
                <a:schemeClr val="dk2"/>
              </a:solidFill>
              <a:latin typeface="Source Code Pro"/>
              <a:ea typeface="Source Code Pro"/>
              <a:cs typeface="Source Code Pro"/>
              <a:sym typeface="Source Code Pro"/>
            </a:endParaRPr>
          </a:p>
        </p:txBody>
      </p:sp>
      <p:cxnSp>
        <p:nvCxnSpPr>
          <p:cNvPr id="72" name="Shape 72"/>
          <p:cNvCxnSpPr>
            <a:stCxn id="73" idx="1"/>
          </p:cNvCxnSpPr>
          <p:nvPr/>
        </p:nvCxnSpPr>
        <p:spPr>
          <a:xfrm rot="10800000">
            <a:off x="5513125" y="3714250"/>
            <a:ext cx="874200" cy="698700"/>
          </a:xfrm>
          <a:prstGeom prst="straightConnector1">
            <a:avLst/>
          </a:prstGeom>
          <a:noFill/>
          <a:ln w="38100" cap="flat" cmpd="sng">
            <a:solidFill>
              <a:schemeClr val="dk2"/>
            </a:solidFill>
            <a:prstDash val="solid"/>
            <a:round/>
            <a:headEnd type="none" w="med" len="med"/>
            <a:tailEnd type="triangle" w="med" len="med"/>
          </a:ln>
        </p:spPr>
      </p:cxnSp>
      <p:sp>
        <p:nvSpPr>
          <p:cNvPr id="74" name="Shape 74"/>
          <p:cNvSpPr txBox="1"/>
          <p:nvPr/>
        </p:nvSpPr>
        <p:spPr>
          <a:xfrm>
            <a:off x="-203800" y="4130950"/>
            <a:ext cx="3497700" cy="5640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n" sz="2400">
                <a:solidFill>
                  <a:schemeClr val="dk2"/>
                </a:solidFill>
                <a:latin typeface="Source Code Pro"/>
                <a:ea typeface="Source Code Pro"/>
                <a:cs typeface="Source Code Pro"/>
                <a:sym typeface="Source Code Pro"/>
              </a:rPr>
              <a:t>Mitochondria</a:t>
            </a:r>
            <a:endParaRPr sz="2400">
              <a:solidFill>
                <a:schemeClr val="dk2"/>
              </a:solidFill>
              <a:latin typeface="Source Code Pro"/>
              <a:ea typeface="Source Code Pro"/>
              <a:cs typeface="Source Code Pro"/>
              <a:sym typeface="Source Code Pro"/>
            </a:endParaRPr>
          </a:p>
          <a:p>
            <a:pPr marL="0" lvl="0" indent="0" algn="r" rtl="0">
              <a:lnSpc>
                <a:spcPct val="100000"/>
              </a:lnSpc>
              <a:spcBef>
                <a:spcPts val="0"/>
              </a:spcBef>
              <a:spcAft>
                <a:spcPts val="0"/>
              </a:spcAft>
              <a:buNone/>
            </a:pPr>
            <a:r>
              <a:rPr lang="en" sz="2400" b="1">
                <a:solidFill>
                  <a:schemeClr val="dk2"/>
                </a:solidFill>
                <a:latin typeface="Source Code Pro"/>
                <a:ea typeface="Source Code Pro"/>
                <a:cs typeface="Source Code Pro"/>
                <a:sym typeface="Source Code Pro"/>
              </a:rPr>
              <a:t>The energy makers</a:t>
            </a:r>
            <a:endParaRPr sz="2400" b="1">
              <a:solidFill>
                <a:schemeClr val="dk2"/>
              </a:solidFill>
              <a:latin typeface="Source Code Pro"/>
              <a:ea typeface="Source Code Pro"/>
              <a:cs typeface="Source Code Pro"/>
              <a:sym typeface="Source Code Pro"/>
            </a:endParaRPr>
          </a:p>
        </p:txBody>
      </p:sp>
      <p:cxnSp>
        <p:nvCxnSpPr>
          <p:cNvPr id="75" name="Shape 75"/>
          <p:cNvCxnSpPr/>
          <p:nvPr/>
        </p:nvCxnSpPr>
        <p:spPr>
          <a:xfrm rot="10800000" flipH="1">
            <a:off x="3316750" y="4297975"/>
            <a:ext cx="772500" cy="239400"/>
          </a:xfrm>
          <a:prstGeom prst="straightConnector1">
            <a:avLst/>
          </a:prstGeom>
          <a:noFill/>
          <a:ln w="38100" cap="flat" cmpd="sng">
            <a:solidFill>
              <a:schemeClr val="dk2"/>
            </a:solidFill>
            <a:prstDash val="solid"/>
            <a:round/>
            <a:headEnd type="none" w="med" len="med"/>
            <a:tailEnd type="triangle" w="med" len="med"/>
          </a:ln>
        </p:spPr>
      </p:cxnSp>
      <p:sp>
        <p:nvSpPr>
          <p:cNvPr id="73" name="Shape 73"/>
          <p:cNvSpPr txBox="1"/>
          <p:nvPr/>
        </p:nvSpPr>
        <p:spPr>
          <a:xfrm>
            <a:off x="6387325" y="4130950"/>
            <a:ext cx="2985300" cy="564000"/>
          </a:xfrm>
          <a:prstGeom prst="rect">
            <a:avLst/>
          </a:prstGeom>
          <a:noFill/>
          <a:ln>
            <a:noFill/>
          </a:ln>
        </p:spPr>
        <p:txBody>
          <a:bodyPr spcFirstLastPara="1" wrap="square" lIns="91425" tIns="91425" rIns="91425" bIns="91425" anchor="t" anchorCtr="0">
            <a:noAutofit/>
          </a:bodyPr>
          <a:lstStyle/>
          <a:p>
            <a:pPr marL="0" lvl="0" indent="0" rtl="0">
              <a:lnSpc>
                <a:spcPct val="100000"/>
              </a:lnSpc>
              <a:spcBef>
                <a:spcPts val="0"/>
              </a:spcBef>
              <a:spcAft>
                <a:spcPts val="0"/>
              </a:spcAft>
              <a:buNone/>
            </a:pPr>
            <a:r>
              <a:rPr lang="en" sz="2400">
                <a:solidFill>
                  <a:schemeClr val="dk2"/>
                </a:solidFill>
                <a:latin typeface="Source Code Pro"/>
                <a:ea typeface="Source Code Pro"/>
                <a:cs typeface="Source Code Pro"/>
                <a:sym typeface="Source Code Pro"/>
              </a:rPr>
              <a:t>Cytoplasm</a:t>
            </a:r>
            <a:endParaRPr sz="2400">
              <a:solidFill>
                <a:schemeClr val="dk2"/>
              </a:solidFill>
              <a:latin typeface="Source Code Pro"/>
              <a:ea typeface="Source Code Pro"/>
              <a:cs typeface="Source Code Pro"/>
              <a:sym typeface="Source Code Pro"/>
            </a:endParaRPr>
          </a:p>
          <a:p>
            <a:pPr marL="0" lvl="0" indent="0" rtl="0">
              <a:lnSpc>
                <a:spcPct val="100000"/>
              </a:lnSpc>
              <a:spcBef>
                <a:spcPts val="0"/>
              </a:spcBef>
              <a:spcAft>
                <a:spcPts val="0"/>
              </a:spcAft>
              <a:buNone/>
            </a:pPr>
            <a:r>
              <a:rPr lang="en" sz="2400" b="1">
                <a:solidFill>
                  <a:schemeClr val="dk2"/>
                </a:solidFill>
                <a:latin typeface="Source Code Pro"/>
                <a:ea typeface="Source Code Pro"/>
                <a:cs typeface="Source Code Pro"/>
                <a:sym typeface="Source Code Pro"/>
              </a:rPr>
              <a:t>The jelly </a:t>
            </a:r>
            <a:endParaRPr sz="2400" b="1">
              <a:solidFill>
                <a:schemeClr val="dk2"/>
              </a:solidFill>
              <a:latin typeface="Source Code Pro"/>
              <a:ea typeface="Source Code Pro"/>
              <a:cs typeface="Source Code Pro"/>
              <a:sym typeface="Source Code Pro"/>
            </a:endParaRPr>
          </a:p>
        </p:txBody>
      </p:sp>
      <p:sp>
        <p:nvSpPr>
          <p:cNvPr id="76" name="Shape 76"/>
          <p:cNvSpPr txBox="1"/>
          <p:nvPr/>
        </p:nvSpPr>
        <p:spPr>
          <a:xfrm>
            <a:off x="-356200" y="1718725"/>
            <a:ext cx="3497700" cy="5640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n" sz="2400">
                <a:solidFill>
                  <a:schemeClr val="dk2"/>
                </a:solidFill>
                <a:latin typeface="Source Code Pro"/>
                <a:ea typeface="Source Code Pro"/>
                <a:cs typeface="Source Code Pro"/>
                <a:sym typeface="Source Code Pro"/>
              </a:rPr>
              <a:t>Ribosomes</a:t>
            </a:r>
            <a:endParaRPr sz="2400">
              <a:solidFill>
                <a:schemeClr val="dk2"/>
              </a:solidFill>
              <a:latin typeface="Source Code Pro"/>
              <a:ea typeface="Source Code Pro"/>
              <a:cs typeface="Source Code Pro"/>
              <a:sym typeface="Source Code Pro"/>
            </a:endParaRPr>
          </a:p>
          <a:p>
            <a:pPr marL="0" lvl="0" indent="0" algn="r" rtl="0">
              <a:lnSpc>
                <a:spcPct val="100000"/>
              </a:lnSpc>
              <a:spcBef>
                <a:spcPts val="0"/>
              </a:spcBef>
              <a:spcAft>
                <a:spcPts val="0"/>
              </a:spcAft>
              <a:buNone/>
            </a:pPr>
            <a:r>
              <a:rPr lang="en" sz="2400" b="1">
                <a:solidFill>
                  <a:schemeClr val="dk2"/>
                </a:solidFill>
                <a:latin typeface="Source Code Pro"/>
                <a:ea typeface="Source Code Pro"/>
                <a:cs typeface="Source Code Pro"/>
                <a:sym typeface="Source Code Pro"/>
              </a:rPr>
              <a:t>The factory workers</a:t>
            </a:r>
            <a:endParaRPr sz="2400" b="1">
              <a:solidFill>
                <a:schemeClr val="dk2"/>
              </a:solidFill>
              <a:latin typeface="Source Code Pro"/>
              <a:ea typeface="Source Code Pro"/>
              <a:cs typeface="Source Code Pro"/>
              <a:sym typeface="Source Code Pro"/>
            </a:endParaRPr>
          </a:p>
        </p:txBody>
      </p:sp>
      <p:cxnSp>
        <p:nvCxnSpPr>
          <p:cNvPr id="77" name="Shape 77"/>
          <p:cNvCxnSpPr/>
          <p:nvPr/>
        </p:nvCxnSpPr>
        <p:spPr>
          <a:xfrm rot="10800000" flipH="1">
            <a:off x="3164350" y="1885750"/>
            <a:ext cx="772500" cy="239400"/>
          </a:xfrm>
          <a:prstGeom prst="straightConnector1">
            <a:avLst/>
          </a:prstGeom>
          <a:noFill/>
          <a:ln w="38100" cap="flat" cmpd="sng">
            <a:solidFill>
              <a:schemeClr val="dk2"/>
            </a:solidFill>
            <a:prstDash val="solid"/>
            <a:round/>
            <a:headEnd type="none" w="med" len="med"/>
            <a:tailEnd type="triangle" w="med" len="med"/>
          </a:ln>
        </p:spPr>
      </p:cxnSp>
      <p:cxnSp>
        <p:nvCxnSpPr>
          <p:cNvPr id="78" name="Shape 78"/>
          <p:cNvCxnSpPr>
            <a:stCxn id="79" idx="1"/>
          </p:cNvCxnSpPr>
          <p:nvPr/>
        </p:nvCxnSpPr>
        <p:spPr>
          <a:xfrm flipH="1">
            <a:off x="5143450" y="2417425"/>
            <a:ext cx="1167600" cy="156300"/>
          </a:xfrm>
          <a:prstGeom prst="straightConnector1">
            <a:avLst/>
          </a:prstGeom>
          <a:noFill/>
          <a:ln w="38100" cap="flat" cmpd="sng">
            <a:solidFill>
              <a:schemeClr val="dk2"/>
            </a:solidFill>
            <a:prstDash val="solid"/>
            <a:round/>
            <a:headEnd type="none" w="med" len="med"/>
            <a:tailEnd type="triangle" w="med" len="med"/>
          </a:ln>
        </p:spPr>
      </p:cxnSp>
      <p:sp>
        <p:nvSpPr>
          <p:cNvPr id="79" name="Shape 79"/>
          <p:cNvSpPr txBox="1"/>
          <p:nvPr/>
        </p:nvSpPr>
        <p:spPr>
          <a:xfrm>
            <a:off x="6311050" y="2135425"/>
            <a:ext cx="2832900" cy="564000"/>
          </a:xfrm>
          <a:prstGeom prst="rect">
            <a:avLst/>
          </a:prstGeom>
          <a:noFill/>
          <a:ln>
            <a:noFill/>
          </a:ln>
        </p:spPr>
        <p:txBody>
          <a:bodyPr spcFirstLastPara="1" wrap="square" lIns="91425" tIns="91425" rIns="91425" bIns="91425" anchor="t" anchorCtr="0">
            <a:noAutofit/>
          </a:bodyPr>
          <a:lstStyle/>
          <a:p>
            <a:pPr marL="0" lvl="0" indent="0" rtl="0">
              <a:lnSpc>
                <a:spcPct val="100000"/>
              </a:lnSpc>
              <a:spcBef>
                <a:spcPts val="0"/>
              </a:spcBef>
              <a:spcAft>
                <a:spcPts val="0"/>
              </a:spcAft>
              <a:buNone/>
            </a:pPr>
            <a:r>
              <a:rPr lang="en" sz="2400">
                <a:solidFill>
                  <a:schemeClr val="dk2"/>
                </a:solidFill>
                <a:latin typeface="Source Code Pro"/>
                <a:ea typeface="Source Code Pro"/>
                <a:cs typeface="Source Code Pro"/>
                <a:sym typeface="Source Code Pro"/>
              </a:rPr>
              <a:t>Nucleus</a:t>
            </a:r>
            <a:endParaRPr sz="2400">
              <a:solidFill>
                <a:schemeClr val="dk2"/>
              </a:solidFill>
              <a:latin typeface="Source Code Pro"/>
              <a:ea typeface="Source Code Pro"/>
              <a:cs typeface="Source Code Pro"/>
              <a:sym typeface="Source Code Pro"/>
            </a:endParaRPr>
          </a:p>
          <a:p>
            <a:pPr marL="0" lvl="0" indent="0" rtl="0">
              <a:lnSpc>
                <a:spcPct val="100000"/>
              </a:lnSpc>
              <a:spcBef>
                <a:spcPts val="0"/>
              </a:spcBef>
              <a:spcAft>
                <a:spcPts val="0"/>
              </a:spcAft>
              <a:buNone/>
            </a:pPr>
            <a:r>
              <a:rPr lang="en" sz="2400" b="1">
                <a:solidFill>
                  <a:schemeClr val="dk2"/>
                </a:solidFill>
                <a:latin typeface="Source Code Pro"/>
                <a:ea typeface="Source Code Pro"/>
                <a:cs typeface="Source Code Pro"/>
                <a:sym typeface="Source Code Pro"/>
              </a:rPr>
              <a:t>The boss</a:t>
            </a:r>
            <a:endParaRPr sz="2400" b="1">
              <a:solidFill>
                <a:schemeClr val="dk2"/>
              </a:solidFill>
              <a:latin typeface="Source Code Pro"/>
              <a:ea typeface="Source Code Pro"/>
              <a:cs typeface="Source Code Pro"/>
              <a:sym typeface="Source Code Pro"/>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1"/>
                                        </p:tgtEl>
                                        <p:attrNameLst>
                                          <p:attrName>style.visibility</p:attrName>
                                        </p:attrNameLst>
                                      </p:cBhvr>
                                      <p:to>
                                        <p:strVal val="visible"/>
                                      </p:to>
                                    </p:set>
                                    <p:animEffect transition="in" filter="fade">
                                      <p:cBhvr>
                                        <p:cTn id="7" dur="1000"/>
                                        <p:tgtEl>
                                          <p:spTgt spid="71"/>
                                        </p:tgtEl>
                                      </p:cBhvr>
                                    </p:animEffect>
                                  </p:childTnLst>
                                </p:cTn>
                              </p:par>
                              <p:par>
                                <p:cTn id="8" presetID="10" presetClass="entr" presetSubtype="0" fill="hold" nodeType="withEffect">
                                  <p:stCondLst>
                                    <p:cond delay="0"/>
                                  </p:stCondLst>
                                  <p:childTnLst>
                                    <p:set>
                                      <p:cBhvr>
                                        <p:cTn id="9" dur="1" fill="hold">
                                          <p:stCondLst>
                                            <p:cond delay="0"/>
                                          </p:stCondLst>
                                        </p:cTn>
                                        <p:tgtEl>
                                          <p:spTgt spid="70"/>
                                        </p:tgtEl>
                                        <p:attrNameLst>
                                          <p:attrName>style.visibility</p:attrName>
                                        </p:attrNameLst>
                                      </p:cBhvr>
                                      <p:to>
                                        <p:strVal val="visible"/>
                                      </p:to>
                                    </p:set>
                                    <p:animEffect transition="in" filter="fade">
                                      <p:cBhvr>
                                        <p:cTn id="10" dur="1000"/>
                                        <p:tgtEl>
                                          <p:spTgt spid="7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79"/>
                                        </p:tgtEl>
                                        <p:attrNameLst>
                                          <p:attrName>style.visibility</p:attrName>
                                        </p:attrNameLst>
                                      </p:cBhvr>
                                      <p:to>
                                        <p:strVal val="visible"/>
                                      </p:to>
                                    </p:set>
                                    <p:animEffect transition="in" filter="fade">
                                      <p:cBhvr>
                                        <p:cTn id="15" dur="1000"/>
                                        <p:tgtEl>
                                          <p:spTgt spid="79"/>
                                        </p:tgtEl>
                                      </p:cBhvr>
                                    </p:animEffect>
                                  </p:childTnLst>
                                </p:cTn>
                              </p:par>
                              <p:par>
                                <p:cTn id="16" presetID="10" presetClass="entr" presetSubtype="0" fill="hold" nodeType="withEffect">
                                  <p:stCondLst>
                                    <p:cond delay="0"/>
                                  </p:stCondLst>
                                  <p:childTnLst>
                                    <p:set>
                                      <p:cBhvr>
                                        <p:cTn id="17" dur="1" fill="hold">
                                          <p:stCondLst>
                                            <p:cond delay="0"/>
                                          </p:stCondLst>
                                        </p:cTn>
                                        <p:tgtEl>
                                          <p:spTgt spid="78"/>
                                        </p:tgtEl>
                                        <p:attrNameLst>
                                          <p:attrName>style.visibility</p:attrName>
                                        </p:attrNameLst>
                                      </p:cBhvr>
                                      <p:to>
                                        <p:strVal val="visible"/>
                                      </p:to>
                                    </p:set>
                                    <p:animEffect transition="in" filter="fade">
                                      <p:cBhvr>
                                        <p:cTn id="18" dur="1000"/>
                                        <p:tgtEl>
                                          <p:spTgt spid="78"/>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73"/>
                                        </p:tgtEl>
                                        <p:attrNameLst>
                                          <p:attrName>style.visibility</p:attrName>
                                        </p:attrNameLst>
                                      </p:cBhvr>
                                      <p:to>
                                        <p:strVal val="visible"/>
                                      </p:to>
                                    </p:set>
                                    <p:animEffect transition="in" filter="fade">
                                      <p:cBhvr>
                                        <p:cTn id="23" dur="1000"/>
                                        <p:tgtEl>
                                          <p:spTgt spid="73"/>
                                        </p:tgtEl>
                                      </p:cBhvr>
                                    </p:animEffect>
                                  </p:childTnLst>
                                </p:cTn>
                              </p:par>
                              <p:par>
                                <p:cTn id="24" presetID="10" presetClass="entr" presetSubtype="0" fill="hold" nodeType="withEffect">
                                  <p:stCondLst>
                                    <p:cond delay="0"/>
                                  </p:stCondLst>
                                  <p:childTnLst>
                                    <p:set>
                                      <p:cBhvr>
                                        <p:cTn id="25" dur="1" fill="hold">
                                          <p:stCondLst>
                                            <p:cond delay="0"/>
                                          </p:stCondLst>
                                        </p:cTn>
                                        <p:tgtEl>
                                          <p:spTgt spid="72"/>
                                        </p:tgtEl>
                                        <p:attrNameLst>
                                          <p:attrName>style.visibility</p:attrName>
                                        </p:attrNameLst>
                                      </p:cBhvr>
                                      <p:to>
                                        <p:strVal val="visible"/>
                                      </p:to>
                                    </p:set>
                                    <p:animEffect transition="in" filter="fade">
                                      <p:cBhvr>
                                        <p:cTn id="26" dur="1000"/>
                                        <p:tgtEl>
                                          <p:spTgt spid="72"/>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74"/>
                                        </p:tgtEl>
                                        <p:attrNameLst>
                                          <p:attrName>style.visibility</p:attrName>
                                        </p:attrNameLst>
                                      </p:cBhvr>
                                      <p:to>
                                        <p:strVal val="visible"/>
                                      </p:to>
                                    </p:set>
                                    <p:animEffect transition="in" filter="fade">
                                      <p:cBhvr>
                                        <p:cTn id="31" dur="1000"/>
                                        <p:tgtEl>
                                          <p:spTgt spid="74"/>
                                        </p:tgtEl>
                                      </p:cBhvr>
                                    </p:animEffect>
                                  </p:childTnLst>
                                </p:cTn>
                              </p:par>
                              <p:par>
                                <p:cTn id="32" presetID="10" presetClass="entr" presetSubtype="0" fill="hold" nodeType="withEffect">
                                  <p:stCondLst>
                                    <p:cond delay="0"/>
                                  </p:stCondLst>
                                  <p:childTnLst>
                                    <p:set>
                                      <p:cBhvr>
                                        <p:cTn id="33" dur="1" fill="hold">
                                          <p:stCondLst>
                                            <p:cond delay="0"/>
                                          </p:stCondLst>
                                        </p:cTn>
                                        <p:tgtEl>
                                          <p:spTgt spid="75"/>
                                        </p:tgtEl>
                                        <p:attrNameLst>
                                          <p:attrName>style.visibility</p:attrName>
                                        </p:attrNameLst>
                                      </p:cBhvr>
                                      <p:to>
                                        <p:strVal val="visible"/>
                                      </p:to>
                                    </p:set>
                                    <p:animEffect transition="in" filter="fade">
                                      <p:cBhvr>
                                        <p:cTn id="34" dur="1000"/>
                                        <p:tgtEl>
                                          <p:spTgt spid="75"/>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76"/>
                                        </p:tgtEl>
                                        <p:attrNameLst>
                                          <p:attrName>style.visibility</p:attrName>
                                        </p:attrNameLst>
                                      </p:cBhvr>
                                      <p:to>
                                        <p:strVal val="visible"/>
                                      </p:to>
                                    </p:set>
                                    <p:animEffect transition="in" filter="fade">
                                      <p:cBhvr>
                                        <p:cTn id="39" dur="1000"/>
                                        <p:tgtEl>
                                          <p:spTgt spid="76"/>
                                        </p:tgtEl>
                                      </p:cBhvr>
                                    </p:animEffect>
                                  </p:childTnLst>
                                </p:cTn>
                              </p:par>
                              <p:par>
                                <p:cTn id="40" presetID="10" presetClass="entr" presetSubtype="0" fill="hold" nodeType="withEffect">
                                  <p:stCondLst>
                                    <p:cond delay="0"/>
                                  </p:stCondLst>
                                  <p:childTnLst>
                                    <p:set>
                                      <p:cBhvr>
                                        <p:cTn id="41" dur="1" fill="hold">
                                          <p:stCondLst>
                                            <p:cond delay="0"/>
                                          </p:stCondLst>
                                        </p:cTn>
                                        <p:tgtEl>
                                          <p:spTgt spid="77"/>
                                        </p:tgtEl>
                                        <p:attrNameLst>
                                          <p:attrName>style.visibility</p:attrName>
                                        </p:attrNameLst>
                                      </p:cBhvr>
                                      <p:to>
                                        <p:strVal val="visible"/>
                                      </p:to>
                                    </p:set>
                                    <p:animEffect transition="in" filter="fade">
                                      <p:cBhvr>
                                        <p:cTn id="42" dur="1000"/>
                                        <p:tgtEl>
                                          <p:spTgt spid="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Shape 84"/>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t>Are there different types of cells?</a:t>
            </a:r>
            <a:endParaRPr dirty="0"/>
          </a:p>
        </p:txBody>
      </p:sp>
      <p:sp>
        <p:nvSpPr>
          <p:cNvPr id="85" name="Shape 85"/>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Autofit/>
          </a:bodyPr>
          <a:lstStyle/>
          <a:p>
            <a:pPr marL="0" lvl="0" indent="0" rtl="0">
              <a:spcBef>
                <a:spcPts val="0"/>
              </a:spcBef>
              <a:spcAft>
                <a:spcPts val="160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Shape 90"/>
          <p:cNvSpPr txBox="1">
            <a:spLocks noGrp="1"/>
          </p:cNvSpPr>
          <p:nvPr>
            <p:ph type="title"/>
          </p:nvPr>
        </p:nvSpPr>
        <p:spPr>
          <a:xfrm>
            <a:off x="311700" y="178125"/>
            <a:ext cx="8520600" cy="8010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Cells from the brain (Neurons)</a:t>
            </a:r>
            <a:endParaRPr dirty="0"/>
          </a:p>
        </p:txBody>
      </p:sp>
      <p:pic>
        <p:nvPicPr>
          <p:cNvPr id="91" name="Shape 91"/>
          <p:cNvPicPr preferRelativeResize="0"/>
          <p:nvPr/>
        </p:nvPicPr>
        <p:blipFill rotWithShape="1">
          <a:blip r:embed="rId3">
            <a:alphaModFix/>
          </a:blip>
          <a:srcRect l="10871" t="5697" r="52325" b="35982"/>
          <a:stretch/>
        </p:blipFill>
        <p:spPr>
          <a:xfrm>
            <a:off x="403104" y="1093850"/>
            <a:ext cx="4319174" cy="3850049"/>
          </a:xfrm>
          <a:prstGeom prst="rect">
            <a:avLst/>
          </a:prstGeom>
          <a:noFill/>
          <a:ln>
            <a:noFill/>
          </a:ln>
        </p:spPr>
      </p:pic>
      <p:pic>
        <p:nvPicPr>
          <p:cNvPr id="92" name="Shape 92"/>
          <p:cNvPicPr preferRelativeResize="0"/>
          <p:nvPr/>
        </p:nvPicPr>
        <p:blipFill rotWithShape="1">
          <a:blip r:embed="rId4">
            <a:alphaModFix/>
          </a:blip>
          <a:srcRect l="50191" t="6779" r="22101" b="42664"/>
          <a:stretch/>
        </p:blipFill>
        <p:spPr>
          <a:xfrm>
            <a:off x="4865675" y="1093850"/>
            <a:ext cx="3750965" cy="385004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Shape 97"/>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Cells from the lungs (Fibroblasts)</a:t>
            </a:r>
            <a:endParaRPr/>
          </a:p>
        </p:txBody>
      </p:sp>
      <p:pic>
        <p:nvPicPr>
          <p:cNvPr id="98" name="Shape 98"/>
          <p:cNvPicPr preferRelativeResize="0"/>
          <p:nvPr/>
        </p:nvPicPr>
        <p:blipFill rotWithShape="1">
          <a:blip r:embed="rId3">
            <a:alphaModFix/>
          </a:blip>
          <a:srcRect l="52099" t="6040" r="20634" b="43999"/>
          <a:stretch/>
        </p:blipFill>
        <p:spPr>
          <a:xfrm>
            <a:off x="432350" y="1477125"/>
            <a:ext cx="2493125" cy="2569825"/>
          </a:xfrm>
          <a:prstGeom prst="rect">
            <a:avLst/>
          </a:prstGeom>
          <a:noFill/>
          <a:ln>
            <a:noFill/>
          </a:ln>
        </p:spPr>
      </p:pic>
      <p:pic>
        <p:nvPicPr>
          <p:cNvPr id="99" name="Shape 99"/>
          <p:cNvPicPr preferRelativeResize="0"/>
          <p:nvPr/>
        </p:nvPicPr>
        <p:blipFill rotWithShape="1">
          <a:blip r:embed="rId4">
            <a:alphaModFix/>
          </a:blip>
          <a:srcRect l="12978" t="21469" r="56083" b="21837"/>
          <a:stretch/>
        </p:blipFill>
        <p:spPr>
          <a:xfrm>
            <a:off x="3269700" y="1477125"/>
            <a:ext cx="2493125" cy="2569825"/>
          </a:xfrm>
          <a:prstGeom prst="rect">
            <a:avLst/>
          </a:prstGeom>
          <a:noFill/>
          <a:ln>
            <a:noFill/>
          </a:ln>
        </p:spPr>
      </p:pic>
      <p:pic>
        <p:nvPicPr>
          <p:cNvPr id="100" name="Shape 100"/>
          <p:cNvPicPr preferRelativeResize="0"/>
          <p:nvPr/>
        </p:nvPicPr>
        <p:blipFill rotWithShape="1">
          <a:blip r:embed="rId5">
            <a:alphaModFix/>
          </a:blip>
          <a:srcRect l="13087" t="9918" r="59241" b="39374"/>
          <a:stretch/>
        </p:blipFill>
        <p:spPr>
          <a:xfrm>
            <a:off x="6061900" y="1477125"/>
            <a:ext cx="2493125" cy="2569825"/>
          </a:xfrm>
          <a:prstGeom prst="rect">
            <a:avLst/>
          </a:prstGeom>
          <a:noFill/>
          <a:ln>
            <a:noFill/>
          </a:ln>
        </p:spPr>
      </p:pic>
      <p:sp>
        <p:nvSpPr>
          <p:cNvPr id="101" name="Shape 101"/>
          <p:cNvSpPr txBox="1"/>
          <p:nvPr/>
        </p:nvSpPr>
        <p:spPr>
          <a:xfrm>
            <a:off x="1093913" y="3655900"/>
            <a:ext cx="1170000" cy="3441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en" b="1">
                <a:solidFill>
                  <a:srgbClr val="00FF00"/>
                </a:solidFill>
              </a:rPr>
              <a:t>Cytoplasm </a:t>
            </a:r>
            <a:endParaRPr b="1">
              <a:solidFill>
                <a:srgbClr val="00FF00"/>
              </a:solidFill>
            </a:endParaRPr>
          </a:p>
        </p:txBody>
      </p:sp>
      <p:sp>
        <p:nvSpPr>
          <p:cNvPr id="102" name="Shape 102"/>
          <p:cNvSpPr txBox="1"/>
          <p:nvPr/>
        </p:nvSpPr>
        <p:spPr>
          <a:xfrm>
            <a:off x="3632849" y="3655900"/>
            <a:ext cx="1878300" cy="3441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b="1">
                <a:solidFill>
                  <a:srgbClr val="FF0000"/>
                </a:solidFill>
              </a:rPr>
              <a:t>Plasma membrane</a:t>
            </a:r>
            <a:endParaRPr b="1">
              <a:solidFill>
                <a:srgbClr val="FF0000"/>
              </a:solidFill>
            </a:endParaRPr>
          </a:p>
        </p:txBody>
      </p:sp>
      <p:sp>
        <p:nvSpPr>
          <p:cNvPr id="103" name="Shape 103"/>
          <p:cNvSpPr txBox="1"/>
          <p:nvPr/>
        </p:nvSpPr>
        <p:spPr>
          <a:xfrm>
            <a:off x="6850668" y="3655900"/>
            <a:ext cx="915600" cy="3441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b="1">
                <a:solidFill>
                  <a:srgbClr val="0000FF"/>
                </a:solidFill>
              </a:rPr>
              <a:t>Nucleus</a:t>
            </a:r>
            <a:endParaRPr b="1">
              <a:solidFill>
                <a:srgbClr val="0000FF"/>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Shape 108"/>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Cells from the Kidney (Hepatocytes)</a:t>
            </a:r>
            <a:endParaRPr/>
          </a:p>
        </p:txBody>
      </p:sp>
      <p:pic>
        <p:nvPicPr>
          <p:cNvPr id="109" name="Shape 109"/>
          <p:cNvPicPr preferRelativeResize="0"/>
          <p:nvPr/>
        </p:nvPicPr>
        <p:blipFill rotWithShape="1">
          <a:blip r:embed="rId3">
            <a:alphaModFix/>
          </a:blip>
          <a:srcRect l="19762" t="36504" r="57131" b="25576"/>
          <a:stretch/>
        </p:blipFill>
        <p:spPr>
          <a:xfrm>
            <a:off x="2189325" y="1199000"/>
            <a:ext cx="4082299" cy="376827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Shape 114"/>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Cells from the heart (myocytes)</a:t>
            </a:r>
            <a:endParaRPr/>
          </a:p>
        </p:txBody>
      </p:sp>
      <p:pic>
        <p:nvPicPr>
          <p:cNvPr id="115" name="Shape 115"/>
          <p:cNvPicPr preferRelativeResize="0"/>
          <p:nvPr/>
        </p:nvPicPr>
        <p:blipFill>
          <a:blip r:embed="rId3">
            <a:alphaModFix/>
          </a:blip>
          <a:stretch>
            <a:fillRect/>
          </a:stretch>
        </p:blipFill>
        <p:spPr>
          <a:xfrm>
            <a:off x="2592300" y="1093850"/>
            <a:ext cx="3859150" cy="3859150"/>
          </a:xfrm>
          <a:prstGeom prst="rect">
            <a:avLst/>
          </a:prstGeom>
          <a:noFill/>
          <a:ln>
            <a:noFill/>
          </a:ln>
        </p:spPr>
      </p:pic>
      <p:sp>
        <p:nvSpPr>
          <p:cNvPr id="116" name="Shape 116"/>
          <p:cNvSpPr txBox="1"/>
          <p:nvPr/>
        </p:nvSpPr>
        <p:spPr>
          <a:xfrm>
            <a:off x="8250650" y="4707550"/>
            <a:ext cx="1128000" cy="5355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en"/>
              <a:t>biobots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Shape 121"/>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Time to look at Cells!</a:t>
            </a:r>
            <a:endParaRPr/>
          </a:p>
        </p:txBody>
      </p:sp>
      <p:sp>
        <p:nvSpPr>
          <p:cNvPr id="122" name="Shape 122"/>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Autofit/>
          </a:bodyPr>
          <a:lstStyle/>
          <a:p>
            <a:pPr marL="0" lvl="0" indent="0">
              <a:spcBef>
                <a:spcPts val="0"/>
              </a:spcBef>
              <a:spcAft>
                <a:spcPts val="1600"/>
              </a:spcAft>
              <a:buNone/>
            </a:pPr>
            <a:endParaRPr/>
          </a:p>
        </p:txBody>
      </p:sp>
    </p:spTree>
  </p:cSld>
  <p:clrMapOvr>
    <a:masterClrMapping/>
  </p:clrMapOvr>
</p:sld>
</file>

<file path=ppt/theme/theme1.xml><?xml version="1.0" encoding="utf-8"?>
<a:theme xmlns:a="http://schemas.openxmlformats.org/drawingml/2006/main" name="Beach Day">
  <a:themeElements>
    <a:clrScheme name="Beach Day">
      <a:dk1>
        <a:srgbClr val="00FDC8"/>
      </a:dk1>
      <a:lt1>
        <a:srgbClr val="FFFFFF"/>
      </a:lt1>
      <a:dk2>
        <a:srgbClr val="666666"/>
      </a:dk2>
      <a:lt2>
        <a:srgbClr val="EEEEEE"/>
      </a:lt2>
      <a:accent1>
        <a:srgbClr val="212121"/>
      </a:accent1>
      <a:accent2>
        <a:srgbClr val="455A64"/>
      </a:accent2>
      <a:accent3>
        <a:srgbClr val="78909C"/>
      </a:accent3>
      <a:accent4>
        <a:srgbClr val="7C7CE0"/>
      </a:accent4>
      <a:accent5>
        <a:srgbClr val="DB4437"/>
      </a:accent5>
      <a:accent6>
        <a:srgbClr val="F6CD4C"/>
      </a:accent6>
      <a:hlink>
        <a:srgbClr val="DB4437"/>
      </a:hlink>
      <a:folHlink>
        <a:srgbClr val="DB443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234</Words>
  <Application>Microsoft Macintosh PowerPoint</Application>
  <PresentationFormat>On-screen Show (16:9)</PresentationFormat>
  <Paragraphs>59</Paragraphs>
  <Slides>10</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Source Code Pro</vt:lpstr>
      <vt:lpstr>Arial</vt:lpstr>
      <vt:lpstr>Amatic SC</vt:lpstr>
      <vt:lpstr>Beach Day</vt:lpstr>
      <vt:lpstr>PowerPoint Presentation</vt:lpstr>
      <vt:lpstr>What is a cell?   </vt:lpstr>
      <vt:lpstr>Parts of the Cell</vt:lpstr>
      <vt:lpstr>Are there different types of cells?</vt:lpstr>
      <vt:lpstr>Cells from the brain (Neurons)</vt:lpstr>
      <vt:lpstr>Cells from the lungs (Fibroblasts)</vt:lpstr>
      <vt:lpstr>Cells from the Kidney (Hepatocytes)</vt:lpstr>
      <vt:lpstr>Cells from the heart (myocytes)</vt:lpstr>
      <vt:lpstr>Time to look at Cells!</vt:lpstr>
      <vt:lpstr>Parts of the Cell</vt:lpstr>
    </vt:vector>
  </TitlesOfParts>
  <LinksUpToDate>false</LinksUpToDate>
  <SharedDoc>false</SharedDoc>
  <HyperlinksChanged>false</HyperlinksChanged>
  <AppVersion>15.0023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Brooke Wolford</cp:lastModifiedBy>
  <cp:revision>1</cp:revision>
  <dcterms:modified xsi:type="dcterms:W3CDTF">2018-05-10T18:42:05Z</dcterms:modified>
</cp:coreProperties>
</file>